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/>
    <p:restoredTop sz="94631"/>
  </p:normalViewPr>
  <p:slideViewPr>
    <p:cSldViewPr snapToGrid="0" snapToObjects="1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F108B5-1C9F-5144-A8F9-D0ADE38465A6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F12F5D-D4D4-2142-A2F8-9AC3055E98B1}">
      <dgm:prSet phldrT="[Text]" custT="1"/>
      <dgm:spPr/>
      <dgm:t>
        <a:bodyPr/>
        <a:lstStyle/>
        <a:p>
          <a:r>
            <a:rPr lang="en-US" sz="4800" dirty="0"/>
            <a:t>STUDENT</a:t>
          </a:r>
        </a:p>
      </dgm:t>
    </dgm:pt>
    <dgm:pt modelId="{E87C15B2-C24B-9644-9033-C60FF2E99B62}" type="parTrans" cxnId="{C35E2739-8C92-8748-A4EB-D1B17C80940B}">
      <dgm:prSet/>
      <dgm:spPr/>
      <dgm:t>
        <a:bodyPr/>
        <a:lstStyle/>
        <a:p>
          <a:endParaRPr lang="en-US"/>
        </a:p>
      </dgm:t>
    </dgm:pt>
    <dgm:pt modelId="{4D4E3098-8A43-5A4E-A8B5-D0A51029A16F}" type="sibTrans" cxnId="{C35E2739-8C92-8748-A4EB-D1B17C80940B}">
      <dgm:prSet/>
      <dgm:spPr/>
      <dgm:t>
        <a:bodyPr/>
        <a:lstStyle/>
        <a:p>
          <a:endParaRPr lang="en-US"/>
        </a:p>
      </dgm:t>
    </dgm:pt>
    <dgm:pt modelId="{46DC4C85-EF77-3640-9555-2902CF02319F}">
      <dgm:prSet phldrT="[Text]" custT="1"/>
      <dgm:spPr/>
      <dgm:t>
        <a:bodyPr/>
        <a:lstStyle/>
        <a:p>
          <a:pPr algn="l"/>
          <a:r>
            <a:rPr lang="en-US" sz="3600" dirty="0"/>
            <a:t>Demographics &amp; Abilities</a:t>
          </a:r>
        </a:p>
      </dgm:t>
    </dgm:pt>
    <dgm:pt modelId="{2459E3C7-3990-A545-9CC1-C0B09CB6BE54}" type="parTrans" cxnId="{C21A0F27-B708-E14E-9E09-3B27A3220600}">
      <dgm:prSet/>
      <dgm:spPr/>
      <dgm:t>
        <a:bodyPr/>
        <a:lstStyle/>
        <a:p>
          <a:endParaRPr lang="en-US"/>
        </a:p>
      </dgm:t>
    </dgm:pt>
    <dgm:pt modelId="{891A0431-551D-5C49-967E-3C9F127C914B}" type="sibTrans" cxnId="{C21A0F27-B708-E14E-9E09-3B27A3220600}">
      <dgm:prSet/>
      <dgm:spPr/>
      <dgm:t>
        <a:bodyPr/>
        <a:lstStyle/>
        <a:p>
          <a:endParaRPr lang="en-US"/>
        </a:p>
      </dgm:t>
    </dgm:pt>
    <dgm:pt modelId="{D74C68C1-5714-FB43-9EC9-401D6EFBED52}">
      <dgm:prSet phldrT="[Text]" custT="1"/>
      <dgm:spPr/>
      <dgm:t>
        <a:bodyPr/>
        <a:lstStyle/>
        <a:p>
          <a:r>
            <a:rPr lang="en-US" sz="3600" dirty="0"/>
            <a:t>Community &amp; Home</a:t>
          </a:r>
        </a:p>
      </dgm:t>
    </dgm:pt>
    <dgm:pt modelId="{B9AE9E6A-9896-504B-9F27-8646D49BD236}" type="parTrans" cxnId="{72D68B9E-F6AA-6D4A-B998-04C349DE75EE}">
      <dgm:prSet/>
      <dgm:spPr/>
      <dgm:t>
        <a:bodyPr/>
        <a:lstStyle/>
        <a:p>
          <a:endParaRPr lang="en-US"/>
        </a:p>
      </dgm:t>
    </dgm:pt>
    <dgm:pt modelId="{7E580AD1-2132-2844-8A4D-6DAA6627F387}" type="sibTrans" cxnId="{72D68B9E-F6AA-6D4A-B998-04C349DE75EE}">
      <dgm:prSet/>
      <dgm:spPr/>
      <dgm:t>
        <a:bodyPr/>
        <a:lstStyle/>
        <a:p>
          <a:endParaRPr lang="en-US"/>
        </a:p>
      </dgm:t>
    </dgm:pt>
    <dgm:pt modelId="{44B2E78E-B658-E64C-8C6A-5655838508E7}">
      <dgm:prSet phldrT="[Text]" custT="1"/>
      <dgm:spPr/>
      <dgm:t>
        <a:bodyPr/>
        <a:lstStyle/>
        <a:p>
          <a:r>
            <a:rPr lang="en-US" sz="3600" dirty="0"/>
            <a:t>Interests &amp; Aspirations</a:t>
          </a:r>
        </a:p>
      </dgm:t>
    </dgm:pt>
    <dgm:pt modelId="{9C9AF373-1853-474B-9DD3-AA9C60D9EDA4}" type="parTrans" cxnId="{B9A5D997-3DE3-8B48-979B-05AB223CB078}">
      <dgm:prSet/>
      <dgm:spPr/>
      <dgm:t>
        <a:bodyPr/>
        <a:lstStyle/>
        <a:p>
          <a:endParaRPr lang="en-US"/>
        </a:p>
      </dgm:t>
    </dgm:pt>
    <dgm:pt modelId="{860126BC-8DE6-E449-B998-5BFD8DE3684C}" type="sibTrans" cxnId="{B9A5D997-3DE3-8B48-979B-05AB223CB078}">
      <dgm:prSet/>
      <dgm:spPr/>
      <dgm:t>
        <a:bodyPr/>
        <a:lstStyle/>
        <a:p>
          <a:endParaRPr lang="en-US"/>
        </a:p>
      </dgm:t>
    </dgm:pt>
    <dgm:pt modelId="{3E1C819A-0C45-204B-9883-B81E8ADFCBEF}">
      <dgm:prSet phldrT="[Text]" custT="1"/>
      <dgm:spPr/>
      <dgm:t>
        <a:bodyPr/>
        <a:lstStyle/>
        <a:p>
          <a:r>
            <a:rPr lang="en-US" sz="3600" dirty="0"/>
            <a:t>Opportunities &amp; Options</a:t>
          </a:r>
        </a:p>
      </dgm:t>
    </dgm:pt>
    <dgm:pt modelId="{EB12057A-B460-CF44-B360-69C80287CAAE}" type="parTrans" cxnId="{8981A5D7-CDCB-514A-B817-5E4280DC1575}">
      <dgm:prSet/>
      <dgm:spPr/>
      <dgm:t>
        <a:bodyPr/>
        <a:lstStyle/>
        <a:p>
          <a:endParaRPr lang="en-US"/>
        </a:p>
      </dgm:t>
    </dgm:pt>
    <dgm:pt modelId="{0B3ADC43-FFA4-BA4D-8EEF-378DD7D52DE0}" type="sibTrans" cxnId="{8981A5D7-CDCB-514A-B817-5E4280DC1575}">
      <dgm:prSet/>
      <dgm:spPr/>
      <dgm:t>
        <a:bodyPr/>
        <a:lstStyle/>
        <a:p>
          <a:endParaRPr lang="en-US"/>
        </a:p>
      </dgm:t>
    </dgm:pt>
    <dgm:pt modelId="{F5387749-855F-FA43-B812-543205365460}" type="pres">
      <dgm:prSet presAssocID="{05F108B5-1C9F-5144-A8F9-D0ADE38465A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D4490A-574F-974F-A973-B97CEB4020CA}" type="pres">
      <dgm:prSet presAssocID="{05F108B5-1C9F-5144-A8F9-D0ADE38465A6}" presName="matrix" presStyleCnt="0"/>
      <dgm:spPr/>
    </dgm:pt>
    <dgm:pt modelId="{13470C81-6515-EF44-8735-E3AF8D690C4D}" type="pres">
      <dgm:prSet presAssocID="{05F108B5-1C9F-5144-A8F9-D0ADE38465A6}" presName="tile1" presStyleLbl="node1" presStyleIdx="0" presStyleCnt="4"/>
      <dgm:spPr/>
      <dgm:t>
        <a:bodyPr/>
        <a:lstStyle/>
        <a:p>
          <a:endParaRPr lang="en-US"/>
        </a:p>
      </dgm:t>
    </dgm:pt>
    <dgm:pt modelId="{DC5E7516-D00C-9E41-818D-DFEBEDC1C63E}" type="pres">
      <dgm:prSet presAssocID="{05F108B5-1C9F-5144-A8F9-D0ADE38465A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0EF19-152B-3247-A2C6-DE374931BBAF}" type="pres">
      <dgm:prSet presAssocID="{05F108B5-1C9F-5144-A8F9-D0ADE38465A6}" presName="tile2" presStyleLbl="node1" presStyleIdx="1" presStyleCnt="4"/>
      <dgm:spPr/>
      <dgm:t>
        <a:bodyPr/>
        <a:lstStyle/>
        <a:p>
          <a:endParaRPr lang="en-US"/>
        </a:p>
      </dgm:t>
    </dgm:pt>
    <dgm:pt modelId="{168A18F2-E420-2D49-ACE7-C99D5B3AA99B}" type="pres">
      <dgm:prSet presAssocID="{05F108B5-1C9F-5144-A8F9-D0ADE38465A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A7348-AA65-B148-9FC7-D4BA1A6A7259}" type="pres">
      <dgm:prSet presAssocID="{05F108B5-1C9F-5144-A8F9-D0ADE38465A6}" presName="tile3" presStyleLbl="node1" presStyleIdx="2" presStyleCnt="4"/>
      <dgm:spPr/>
      <dgm:t>
        <a:bodyPr/>
        <a:lstStyle/>
        <a:p>
          <a:endParaRPr lang="en-US"/>
        </a:p>
      </dgm:t>
    </dgm:pt>
    <dgm:pt modelId="{5617A8D6-DCA7-E54B-BB16-7C1C87743962}" type="pres">
      <dgm:prSet presAssocID="{05F108B5-1C9F-5144-A8F9-D0ADE38465A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4A70C-6B1C-6B40-8B13-875885A9EC68}" type="pres">
      <dgm:prSet presAssocID="{05F108B5-1C9F-5144-A8F9-D0ADE38465A6}" presName="tile4" presStyleLbl="node1" presStyleIdx="3" presStyleCnt="4" custLinFactNeighborX="12319" custLinFactNeighborY="12258"/>
      <dgm:spPr/>
      <dgm:t>
        <a:bodyPr/>
        <a:lstStyle/>
        <a:p>
          <a:endParaRPr lang="en-US"/>
        </a:p>
      </dgm:t>
    </dgm:pt>
    <dgm:pt modelId="{A2C537B3-D87C-9A4C-83EE-A592D3B9D70C}" type="pres">
      <dgm:prSet presAssocID="{05F108B5-1C9F-5144-A8F9-D0ADE38465A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139A9-24A4-864A-B749-D9537755CFC1}" type="pres">
      <dgm:prSet presAssocID="{05F108B5-1C9F-5144-A8F9-D0ADE38465A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55AC06A-8F16-804D-B95D-CD4FD8B4E3DD}" type="presOf" srcId="{3E1C819A-0C45-204B-9883-B81E8ADFCBEF}" destId="{39B4A70C-6B1C-6B40-8B13-875885A9EC68}" srcOrd="0" destOrd="0" presId="urn:microsoft.com/office/officeart/2005/8/layout/matrix1"/>
    <dgm:cxn modelId="{FDA07852-5A8D-1F47-A1B4-1EE2C950396E}" type="presOf" srcId="{5FF12F5D-D4D4-2142-A2F8-9AC3055E98B1}" destId="{A57139A9-24A4-864A-B749-D9537755CFC1}" srcOrd="0" destOrd="0" presId="urn:microsoft.com/office/officeart/2005/8/layout/matrix1"/>
    <dgm:cxn modelId="{B9A5D997-3DE3-8B48-979B-05AB223CB078}" srcId="{5FF12F5D-D4D4-2142-A2F8-9AC3055E98B1}" destId="{44B2E78E-B658-E64C-8C6A-5655838508E7}" srcOrd="2" destOrd="0" parTransId="{9C9AF373-1853-474B-9DD3-AA9C60D9EDA4}" sibTransId="{860126BC-8DE6-E449-B998-5BFD8DE3684C}"/>
    <dgm:cxn modelId="{51DA6CB5-1965-DA40-857D-EBF9C50E176F}" type="presOf" srcId="{46DC4C85-EF77-3640-9555-2902CF02319F}" destId="{DC5E7516-D00C-9E41-818D-DFEBEDC1C63E}" srcOrd="1" destOrd="0" presId="urn:microsoft.com/office/officeart/2005/8/layout/matrix1"/>
    <dgm:cxn modelId="{C21A0F27-B708-E14E-9E09-3B27A3220600}" srcId="{5FF12F5D-D4D4-2142-A2F8-9AC3055E98B1}" destId="{46DC4C85-EF77-3640-9555-2902CF02319F}" srcOrd="0" destOrd="0" parTransId="{2459E3C7-3990-A545-9CC1-C0B09CB6BE54}" sibTransId="{891A0431-551D-5C49-967E-3C9F127C914B}"/>
    <dgm:cxn modelId="{B2D5C5AE-FB23-9E45-A857-1E536850BD4F}" type="presOf" srcId="{D74C68C1-5714-FB43-9EC9-401D6EFBED52}" destId="{168A18F2-E420-2D49-ACE7-C99D5B3AA99B}" srcOrd="1" destOrd="0" presId="urn:microsoft.com/office/officeart/2005/8/layout/matrix1"/>
    <dgm:cxn modelId="{5E2A433D-6E42-D44C-9CDE-575634CCAECE}" type="presOf" srcId="{46DC4C85-EF77-3640-9555-2902CF02319F}" destId="{13470C81-6515-EF44-8735-E3AF8D690C4D}" srcOrd="0" destOrd="0" presId="urn:microsoft.com/office/officeart/2005/8/layout/matrix1"/>
    <dgm:cxn modelId="{DCD7D748-871D-E243-AE5E-71777C87F897}" type="presOf" srcId="{44B2E78E-B658-E64C-8C6A-5655838508E7}" destId="{FE3A7348-AA65-B148-9FC7-D4BA1A6A7259}" srcOrd="0" destOrd="0" presId="urn:microsoft.com/office/officeart/2005/8/layout/matrix1"/>
    <dgm:cxn modelId="{DA8FA925-8B80-6340-9535-6D2B18C43F01}" type="presOf" srcId="{3E1C819A-0C45-204B-9883-B81E8ADFCBEF}" destId="{A2C537B3-D87C-9A4C-83EE-A592D3B9D70C}" srcOrd="1" destOrd="0" presId="urn:microsoft.com/office/officeart/2005/8/layout/matrix1"/>
    <dgm:cxn modelId="{53FB68CB-4DDA-E541-98D7-341165017E6D}" type="presOf" srcId="{44B2E78E-B658-E64C-8C6A-5655838508E7}" destId="{5617A8D6-DCA7-E54B-BB16-7C1C87743962}" srcOrd="1" destOrd="0" presId="urn:microsoft.com/office/officeart/2005/8/layout/matrix1"/>
    <dgm:cxn modelId="{8981A5D7-CDCB-514A-B817-5E4280DC1575}" srcId="{5FF12F5D-D4D4-2142-A2F8-9AC3055E98B1}" destId="{3E1C819A-0C45-204B-9883-B81E8ADFCBEF}" srcOrd="3" destOrd="0" parTransId="{EB12057A-B460-CF44-B360-69C80287CAAE}" sibTransId="{0B3ADC43-FFA4-BA4D-8EEF-378DD7D52DE0}"/>
    <dgm:cxn modelId="{72D68B9E-F6AA-6D4A-B998-04C349DE75EE}" srcId="{5FF12F5D-D4D4-2142-A2F8-9AC3055E98B1}" destId="{D74C68C1-5714-FB43-9EC9-401D6EFBED52}" srcOrd="1" destOrd="0" parTransId="{B9AE9E6A-9896-504B-9F27-8646D49BD236}" sibTransId="{7E580AD1-2132-2844-8A4D-6DAA6627F387}"/>
    <dgm:cxn modelId="{1F5C2856-DF93-B64F-BFBD-EEC2B5581D41}" type="presOf" srcId="{05F108B5-1C9F-5144-A8F9-D0ADE38465A6}" destId="{F5387749-855F-FA43-B812-543205365460}" srcOrd="0" destOrd="0" presId="urn:microsoft.com/office/officeart/2005/8/layout/matrix1"/>
    <dgm:cxn modelId="{5E582122-C7D0-F647-A6E1-14933D43E815}" type="presOf" srcId="{D74C68C1-5714-FB43-9EC9-401D6EFBED52}" destId="{02C0EF19-152B-3247-A2C6-DE374931BBAF}" srcOrd="0" destOrd="0" presId="urn:microsoft.com/office/officeart/2005/8/layout/matrix1"/>
    <dgm:cxn modelId="{C35E2739-8C92-8748-A4EB-D1B17C80940B}" srcId="{05F108B5-1C9F-5144-A8F9-D0ADE38465A6}" destId="{5FF12F5D-D4D4-2142-A2F8-9AC3055E98B1}" srcOrd="0" destOrd="0" parTransId="{E87C15B2-C24B-9644-9033-C60FF2E99B62}" sibTransId="{4D4E3098-8A43-5A4E-A8B5-D0A51029A16F}"/>
    <dgm:cxn modelId="{05DC740E-0D8A-8E4A-B5F0-BB91F2D4DA66}" type="presParOf" srcId="{F5387749-855F-FA43-B812-543205365460}" destId="{FFD4490A-574F-974F-A973-B97CEB4020CA}" srcOrd="0" destOrd="0" presId="urn:microsoft.com/office/officeart/2005/8/layout/matrix1"/>
    <dgm:cxn modelId="{0F01579B-18AA-7F4D-97F0-1E980881548D}" type="presParOf" srcId="{FFD4490A-574F-974F-A973-B97CEB4020CA}" destId="{13470C81-6515-EF44-8735-E3AF8D690C4D}" srcOrd="0" destOrd="0" presId="urn:microsoft.com/office/officeart/2005/8/layout/matrix1"/>
    <dgm:cxn modelId="{06E6320B-6F49-5741-9776-45888F60B674}" type="presParOf" srcId="{FFD4490A-574F-974F-A973-B97CEB4020CA}" destId="{DC5E7516-D00C-9E41-818D-DFEBEDC1C63E}" srcOrd="1" destOrd="0" presId="urn:microsoft.com/office/officeart/2005/8/layout/matrix1"/>
    <dgm:cxn modelId="{5142BA2D-E1DB-9848-8D7B-28B2A978F5D9}" type="presParOf" srcId="{FFD4490A-574F-974F-A973-B97CEB4020CA}" destId="{02C0EF19-152B-3247-A2C6-DE374931BBAF}" srcOrd="2" destOrd="0" presId="urn:microsoft.com/office/officeart/2005/8/layout/matrix1"/>
    <dgm:cxn modelId="{29381DB7-AB0C-E746-B037-115C31295C52}" type="presParOf" srcId="{FFD4490A-574F-974F-A973-B97CEB4020CA}" destId="{168A18F2-E420-2D49-ACE7-C99D5B3AA99B}" srcOrd="3" destOrd="0" presId="urn:microsoft.com/office/officeart/2005/8/layout/matrix1"/>
    <dgm:cxn modelId="{523DDF61-AD22-C141-9E98-8C52C6D07992}" type="presParOf" srcId="{FFD4490A-574F-974F-A973-B97CEB4020CA}" destId="{FE3A7348-AA65-B148-9FC7-D4BA1A6A7259}" srcOrd="4" destOrd="0" presId="urn:microsoft.com/office/officeart/2005/8/layout/matrix1"/>
    <dgm:cxn modelId="{4A57723B-4C00-544B-82D2-9B083A3B8BEC}" type="presParOf" srcId="{FFD4490A-574F-974F-A973-B97CEB4020CA}" destId="{5617A8D6-DCA7-E54B-BB16-7C1C87743962}" srcOrd="5" destOrd="0" presId="urn:microsoft.com/office/officeart/2005/8/layout/matrix1"/>
    <dgm:cxn modelId="{70B2452A-DD17-264D-98A8-0E0D5A38DB25}" type="presParOf" srcId="{FFD4490A-574F-974F-A973-B97CEB4020CA}" destId="{39B4A70C-6B1C-6B40-8B13-875885A9EC68}" srcOrd="6" destOrd="0" presId="urn:microsoft.com/office/officeart/2005/8/layout/matrix1"/>
    <dgm:cxn modelId="{59D8185A-8C45-024C-BF8A-07AA2033A234}" type="presParOf" srcId="{FFD4490A-574F-974F-A973-B97CEB4020CA}" destId="{A2C537B3-D87C-9A4C-83EE-A592D3B9D70C}" srcOrd="7" destOrd="0" presId="urn:microsoft.com/office/officeart/2005/8/layout/matrix1"/>
    <dgm:cxn modelId="{A5091081-63B2-D441-9C26-7A00DA8E69EC}" type="presParOf" srcId="{F5387749-855F-FA43-B812-543205365460}" destId="{A57139A9-24A4-864A-B749-D9537755CFC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721AAC-407E-194D-A4F4-E5FB6FDEBA83}" type="doc">
      <dgm:prSet loTypeId="urn:microsoft.com/office/officeart/2005/8/layout/cycle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11D4DF-A472-F446-B7EF-B2116C3FDD71}">
      <dgm:prSet phldrT="[Text]" custT="1"/>
      <dgm:spPr/>
      <dgm:t>
        <a:bodyPr/>
        <a:lstStyle/>
        <a:p>
          <a:r>
            <a:rPr lang="en-US" sz="3200" dirty="0"/>
            <a:t>Think</a:t>
          </a:r>
          <a:r>
            <a:rPr lang="en-US" sz="3200" baseline="0" dirty="0"/>
            <a:t> &amp; Feel</a:t>
          </a:r>
          <a:endParaRPr lang="en-US" sz="3200" dirty="0"/>
        </a:p>
      </dgm:t>
    </dgm:pt>
    <dgm:pt modelId="{E3FB5506-4B86-DD49-9D74-5201C336FFED}" type="parTrans" cxnId="{C982EA8B-D7DA-FA4C-A817-4737689325D4}">
      <dgm:prSet/>
      <dgm:spPr/>
      <dgm:t>
        <a:bodyPr/>
        <a:lstStyle/>
        <a:p>
          <a:endParaRPr lang="en-US"/>
        </a:p>
      </dgm:t>
    </dgm:pt>
    <dgm:pt modelId="{87179101-A08D-9D43-971D-9C6959C3A89F}" type="sibTrans" cxnId="{C982EA8B-D7DA-FA4C-A817-4737689325D4}">
      <dgm:prSet/>
      <dgm:spPr/>
      <dgm:t>
        <a:bodyPr/>
        <a:lstStyle/>
        <a:p>
          <a:endParaRPr lang="en-US"/>
        </a:p>
      </dgm:t>
    </dgm:pt>
    <dgm:pt modelId="{31B3A914-115A-644C-BC61-70961900208D}">
      <dgm:prSet phldrT="[Text]" custT="1"/>
      <dgm:spPr/>
      <dgm:t>
        <a:bodyPr/>
        <a:lstStyle/>
        <a:p>
          <a:r>
            <a:rPr lang="en-US" sz="3200" dirty="0"/>
            <a:t>See</a:t>
          </a:r>
        </a:p>
      </dgm:t>
    </dgm:pt>
    <dgm:pt modelId="{457E3DD3-6EAD-804D-A31A-3CA8232B1055}" type="parTrans" cxnId="{7B7EADF3-3413-D443-B2B8-5C3B560F26D3}">
      <dgm:prSet/>
      <dgm:spPr/>
      <dgm:t>
        <a:bodyPr/>
        <a:lstStyle/>
        <a:p>
          <a:endParaRPr lang="en-US"/>
        </a:p>
      </dgm:t>
    </dgm:pt>
    <dgm:pt modelId="{93C8B0A2-D36B-1A4E-9111-54B6739428D3}" type="sibTrans" cxnId="{7B7EADF3-3413-D443-B2B8-5C3B560F26D3}">
      <dgm:prSet/>
      <dgm:spPr/>
      <dgm:t>
        <a:bodyPr/>
        <a:lstStyle/>
        <a:p>
          <a:endParaRPr lang="en-US"/>
        </a:p>
      </dgm:t>
    </dgm:pt>
    <dgm:pt modelId="{2522ABF8-430B-2B4F-AF48-3BDF0610DBE8}">
      <dgm:prSet phldrT="[Text]" custT="1"/>
      <dgm:spPr/>
      <dgm:t>
        <a:bodyPr/>
        <a:lstStyle/>
        <a:p>
          <a:r>
            <a:rPr lang="en-US" sz="3200" dirty="0"/>
            <a:t>Gain</a:t>
          </a:r>
        </a:p>
      </dgm:t>
    </dgm:pt>
    <dgm:pt modelId="{BE48A568-110D-684C-8C2E-0FDB221E42C9}" type="parTrans" cxnId="{09A1AD78-05B0-C24C-8B35-BFB33E0F240E}">
      <dgm:prSet/>
      <dgm:spPr/>
      <dgm:t>
        <a:bodyPr/>
        <a:lstStyle/>
        <a:p>
          <a:endParaRPr lang="en-US"/>
        </a:p>
      </dgm:t>
    </dgm:pt>
    <dgm:pt modelId="{9682AB20-A4FA-B847-B7D6-F5EB6D56E47B}" type="sibTrans" cxnId="{09A1AD78-05B0-C24C-8B35-BFB33E0F240E}">
      <dgm:prSet/>
      <dgm:spPr/>
      <dgm:t>
        <a:bodyPr/>
        <a:lstStyle/>
        <a:p>
          <a:endParaRPr lang="en-US"/>
        </a:p>
      </dgm:t>
    </dgm:pt>
    <dgm:pt modelId="{FC16C2A6-0C63-4449-AB29-D2265F2653E2}">
      <dgm:prSet phldrT="[Text]" custT="1"/>
      <dgm:spPr/>
      <dgm:t>
        <a:bodyPr/>
        <a:lstStyle/>
        <a:p>
          <a:r>
            <a:rPr lang="en-US" sz="3200" dirty="0"/>
            <a:t>Pain</a:t>
          </a:r>
        </a:p>
      </dgm:t>
    </dgm:pt>
    <dgm:pt modelId="{C376AB0E-92A0-7E4C-AC89-4978F41EC62B}" type="parTrans" cxnId="{7C82D1B2-ED8D-5846-A940-34B3DB1B9DBE}">
      <dgm:prSet/>
      <dgm:spPr/>
      <dgm:t>
        <a:bodyPr/>
        <a:lstStyle/>
        <a:p>
          <a:endParaRPr lang="en-US"/>
        </a:p>
      </dgm:t>
    </dgm:pt>
    <dgm:pt modelId="{C4703508-5FB6-AB40-8BD8-511E5FACFA7D}" type="sibTrans" cxnId="{7C82D1B2-ED8D-5846-A940-34B3DB1B9DBE}">
      <dgm:prSet/>
      <dgm:spPr/>
      <dgm:t>
        <a:bodyPr/>
        <a:lstStyle/>
        <a:p>
          <a:endParaRPr lang="en-US"/>
        </a:p>
      </dgm:t>
    </dgm:pt>
    <dgm:pt modelId="{6EB25B1D-48FC-C044-A231-E89BF97593ED}">
      <dgm:prSet phldrT="[Text]" custT="1"/>
      <dgm:spPr/>
      <dgm:t>
        <a:bodyPr/>
        <a:lstStyle/>
        <a:p>
          <a:r>
            <a:rPr lang="en-US" sz="3200" dirty="0"/>
            <a:t>Hear</a:t>
          </a:r>
        </a:p>
      </dgm:t>
    </dgm:pt>
    <dgm:pt modelId="{76222DE7-8F17-8346-806F-6E8F6D058E19}" type="parTrans" cxnId="{FE73CE79-9B17-CD49-8626-CC59BB560D92}">
      <dgm:prSet/>
      <dgm:spPr/>
      <dgm:t>
        <a:bodyPr/>
        <a:lstStyle/>
        <a:p>
          <a:endParaRPr lang="en-US"/>
        </a:p>
      </dgm:t>
    </dgm:pt>
    <dgm:pt modelId="{C1AA9F5D-C8D8-284C-9B91-437E274B78D9}" type="sibTrans" cxnId="{FE73CE79-9B17-CD49-8626-CC59BB560D92}">
      <dgm:prSet/>
      <dgm:spPr/>
      <dgm:t>
        <a:bodyPr/>
        <a:lstStyle/>
        <a:p>
          <a:endParaRPr lang="en-US"/>
        </a:p>
      </dgm:t>
    </dgm:pt>
    <dgm:pt modelId="{611E643C-75AE-3946-A7A0-045AA6D3CE85}" type="pres">
      <dgm:prSet presAssocID="{D5721AAC-407E-194D-A4F4-E5FB6FDEBA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64E5CD-55EF-F441-B72B-F68EF10BA52C}" type="pres">
      <dgm:prSet presAssocID="{C711D4DF-A472-F446-B7EF-B2116C3FDD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FCD14-F917-EB44-924C-3F22E83AC3FA}" type="pres">
      <dgm:prSet presAssocID="{C711D4DF-A472-F446-B7EF-B2116C3FDD71}" presName="spNode" presStyleCnt="0"/>
      <dgm:spPr/>
    </dgm:pt>
    <dgm:pt modelId="{56F9B05C-D6C8-F34E-8485-A3B825A2790B}" type="pres">
      <dgm:prSet presAssocID="{87179101-A08D-9D43-971D-9C6959C3A89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C327C80B-33F8-6B48-AC5D-7AFE18C52CA9}" type="pres">
      <dgm:prSet presAssocID="{31B3A914-115A-644C-BC61-70961900208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9591A-22CB-F54C-A430-28B302A29557}" type="pres">
      <dgm:prSet presAssocID="{31B3A914-115A-644C-BC61-70961900208D}" presName="spNode" presStyleCnt="0"/>
      <dgm:spPr/>
    </dgm:pt>
    <dgm:pt modelId="{C8A763D7-E82C-4D48-AA07-0905C98CAB94}" type="pres">
      <dgm:prSet presAssocID="{93C8B0A2-D36B-1A4E-9111-54B6739428D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F4EAD150-3855-7440-9A3C-AB35397BA015}" type="pres">
      <dgm:prSet presAssocID="{2522ABF8-430B-2B4F-AF48-3BDF0610DBE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70F85-D0CA-CE43-BFFB-E94D785ACA40}" type="pres">
      <dgm:prSet presAssocID="{2522ABF8-430B-2B4F-AF48-3BDF0610DBE8}" presName="spNode" presStyleCnt="0"/>
      <dgm:spPr/>
    </dgm:pt>
    <dgm:pt modelId="{29C78FA4-844A-C142-B311-1863CAFA521F}" type="pres">
      <dgm:prSet presAssocID="{9682AB20-A4FA-B847-B7D6-F5EB6D56E47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D64B86D-FF4E-5646-8EB3-9633DB086024}" type="pres">
      <dgm:prSet presAssocID="{FC16C2A6-0C63-4449-AB29-D2265F2653E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3572A6-5714-D043-8D2B-FC7D5F38E36C}" type="pres">
      <dgm:prSet presAssocID="{FC16C2A6-0C63-4449-AB29-D2265F2653E2}" presName="spNode" presStyleCnt="0"/>
      <dgm:spPr/>
    </dgm:pt>
    <dgm:pt modelId="{427F2FBA-050A-6E47-9477-C9499D917583}" type="pres">
      <dgm:prSet presAssocID="{C4703508-5FB6-AB40-8BD8-511E5FACFA7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2C0B5E77-81A3-944F-BFD1-086C061640CD}" type="pres">
      <dgm:prSet presAssocID="{6EB25B1D-48FC-C044-A231-E89BF97593E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A88EF-581F-8546-A167-2C1236077EC5}" type="pres">
      <dgm:prSet presAssocID="{6EB25B1D-48FC-C044-A231-E89BF97593ED}" presName="spNode" presStyleCnt="0"/>
      <dgm:spPr/>
    </dgm:pt>
    <dgm:pt modelId="{0516E32D-E959-EA4A-9394-791CB7EC4E66}" type="pres">
      <dgm:prSet presAssocID="{C1AA9F5D-C8D8-284C-9B91-437E274B78D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C982EA8B-D7DA-FA4C-A817-4737689325D4}" srcId="{D5721AAC-407E-194D-A4F4-E5FB6FDEBA83}" destId="{C711D4DF-A472-F446-B7EF-B2116C3FDD71}" srcOrd="0" destOrd="0" parTransId="{E3FB5506-4B86-DD49-9D74-5201C336FFED}" sibTransId="{87179101-A08D-9D43-971D-9C6959C3A89F}"/>
    <dgm:cxn modelId="{09A1AD78-05B0-C24C-8B35-BFB33E0F240E}" srcId="{D5721AAC-407E-194D-A4F4-E5FB6FDEBA83}" destId="{2522ABF8-430B-2B4F-AF48-3BDF0610DBE8}" srcOrd="2" destOrd="0" parTransId="{BE48A568-110D-684C-8C2E-0FDB221E42C9}" sibTransId="{9682AB20-A4FA-B847-B7D6-F5EB6D56E47B}"/>
    <dgm:cxn modelId="{BDAF3A9D-67AC-7E4D-8D92-06614BE4E32C}" type="presOf" srcId="{6EB25B1D-48FC-C044-A231-E89BF97593ED}" destId="{2C0B5E77-81A3-944F-BFD1-086C061640CD}" srcOrd="0" destOrd="0" presId="urn:microsoft.com/office/officeart/2005/8/layout/cycle5"/>
    <dgm:cxn modelId="{FCC62AC2-80E2-0249-A566-8E466A397FE9}" type="presOf" srcId="{FC16C2A6-0C63-4449-AB29-D2265F2653E2}" destId="{FD64B86D-FF4E-5646-8EB3-9633DB086024}" srcOrd="0" destOrd="0" presId="urn:microsoft.com/office/officeart/2005/8/layout/cycle5"/>
    <dgm:cxn modelId="{77EB026E-E37E-A04A-9986-CC9AA6A2D403}" type="presOf" srcId="{C4703508-5FB6-AB40-8BD8-511E5FACFA7D}" destId="{427F2FBA-050A-6E47-9477-C9499D917583}" srcOrd="0" destOrd="0" presId="urn:microsoft.com/office/officeart/2005/8/layout/cycle5"/>
    <dgm:cxn modelId="{FB2B5D8D-A46B-8C4E-AA9F-63F4D89574E6}" type="presOf" srcId="{31B3A914-115A-644C-BC61-70961900208D}" destId="{C327C80B-33F8-6B48-AC5D-7AFE18C52CA9}" srcOrd="0" destOrd="0" presId="urn:microsoft.com/office/officeart/2005/8/layout/cycle5"/>
    <dgm:cxn modelId="{7D0F066E-57CB-3446-A50E-7716F9CAA8CD}" type="presOf" srcId="{9682AB20-A4FA-B847-B7D6-F5EB6D56E47B}" destId="{29C78FA4-844A-C142-B311-1863CAFA521F}" srcOrd="0" destOrd="0" presId="urn:microsoft.com/office/officeart/2005/8/layout/cycle5"/>
    <dgm:cxn modelId="{7B7EADF3-3413-D443-B2B8-5C3B560F26D3}" srcId="{D5721AAC-407E-194D-A4F4-E5FB6FDEBA83}" destId="{31B3A914-115A-644C-BC61-70961900208D}" srcOrd="1" destOrd="0" parTransId="{457E3DD3-6EAD-804D-A31A-3CA8232B1055}" sibTransId="{93C8B0A2-D36B-1A4E-9111-54B6739428D3}"/>
    <dgm:cxn modelId="{7C82D1B2-ED8D-5846-A940-34B3DB1B9DBE}" srcId="{D5721AAC-407E-194D-A4F4-E5FB6FDEBA83}" destId="{FC16C2A6-0C63-4449-AB29-D2265F2653E2}" srcOrd="3" destOrd="0" parTransId="{C376AB0E-92A0-7E4C-AC89-4978F41EC62B}" sibTransId="{C4703508-5FB6-AB40-8BD8-511E5FACFA7D}"/>
    <dgm:cxn modelId="{6168FB99-944D-B24C-A0B4-7ABECDFBDBB1}" type="presOf" srcId="{D5721AAC-407E-194D-A4F4-E5FB6FDEBA83}" destId="{611E643C-75AE-3946-A7A0-045AA6D3CE85}" srcOrd="0" destOrd="0" presId="urn:microsoft.com/office/officeart/2005/8/layout/cycle5"/>
    <dgm:cxn modelId="{36891B04-2604-FA41-BFD1-D8FDAB9D6578}" type="presOf" srcId="{C1AA9F5D-C8D8-284C-9B91-437E274B78D9}" destId="{0516E32D-E959-EA4A-9394-791CB7EC4E66}" srcOrd="0" destOrd="0" presId="urn:microsoft.com/office/officeart/2005/8/layout/cycle5"/>
    <dgm:cxn modelId="{EA14C4BD-238B-5349-A558-23C6AD488F98}" type="presOf" srcId="{93C8B0A2-D36B-1A4E-9111-54B6739428D3}" destId="{C8A763D7-E82C-4D48-AA07-0905C98CAB94}" srcOrd="0" destOrd="0" presId="urn:microsoft.com/office/officeart/2005/8/layout/cycle5"/>
    <dgm:cxn modelId="{FE73CE79-9B17-CD49-8626-CC59BB560D92}" srcId="{D5721AAC-407E-194D-A4F4-E5FB6FDEBA83}" destId="{6EB25B1D-48FC-C044-A231-E89BF97593ED}" srcOrd="4" destOrd="0" parTransId="{76222DE7-8F17-8346-806F-6E8F6D058E19}" sibTransId="{C1AA9F5D-C8D8-284C-9B91-437E274B78D9}"/>
    <dgm:cxn modelId="{E22D31D1-28DD-E64D-8AC5-BF3BF8DD0CBF}" type="presOf" srcId="{87179101-A08D-9D43-971D-9C6959C3A89F}" destId="{56F9B05C-D6C8-F34E-8485-A3B825A2790B}" srcOrd="0" destOrd="0" presId="urn:microsoft.com/office/officeart/2005/8/layout/cycle5"/>
    <dgm:cxn modelId="{53B3F1A1-D6E8-4C42-A349-DB3431F1C816}" type="presOf" srcId="{C711D4DF-A472-F446-B7EF-B2116C3FDD71}" destId="{C964E5CD-55EF-F441-B72B-F68EF10BA52C}" srcOrd="0" destOrd="0" presId="urn:microsoft.com/office/officeart/2005/8/layout/cycle5"/>
    <dgm:cxn modelId="{F5F127F9-C8AF-3545-8610-42D41B7B636C}" type="presOf" srcId="{2522ABF8-430B-2B4F-AF48-3BDF0610DBE8}" destId="{F4EAD150-3855-7440-9A3C-AB35397BA015}" srcOrd="0" destOrd="0" presId="urn:microsoft.com/office/officeart/2005/8/layout/cycle5"/>
    <dgm:cxn modelId="{B644E9A5-81FE-B94A-AA0B-C7873AA85F5C}" type="presParOf" srcId="{611E643C-75AE-3946-A7A0-045AA6D3CE85}" destId="{C964E5CD-55EF-F441-B72B-F68EF10BA52C}" srcOrd="0" destOrd="0" presId="urn:microsoft.com/office/officeart/2005/8/layout/cycle5"/>
    <dgm:cxn modelId="{251BACD9-BCE3-504B-BB0F-6BAB5974C068}" type="presParOf" srcId="{611E643C-75AE-3946-A7A0-045AA6D3CE85}" destId="{FC6FCD14-F917-EB44-924C-3F22E83AC3FA}" srcOrd="1" destOrd="0" presId="urn:microsoft.com/office/officeart/2005/8/layout/cycle5"/>
    <dgm:cxn modelId="{FBEFB901-450E-FB44-ACD7-E0B50F738705}" type="presParOf" srcId="{611E643C-75AE-3946-A7A0-045AA6D3CE85}" destId="{56F9B05C-D6C8-F34E-8485-A3B825A2790B}" srcOrd="2" destOrd="0" presId="urn:microsoft.com/office/officeart/2005/8/layout/cycle5"/>
    <dgm:cxn modelId="{5919971A-164D-C844-8A56-6DED3FDD543C}" type="presParOf" srcId="{611E643C-75AE-3946-A7A0-045AA6D3CE85}" destId="{C327C80B-33F8-6B48-AC5D-7AFE18C52CA9}" srcOrd="3" destOrd="0" presId="urn:microsoft.com/office/officeart/2005/8/layout/cycle5"/>
    <dgm:cxn modelId="{D1C306EC-FFBB-7843-9A32-13FA315CEF58}" type="presParOf" srcId="{611E643C-75AE-3946-A7A0-045AA6D3CE85}" destId="{8929591A-22CB-F54C-A430-28B302A29557}" srcOrd="4" destOrd="0" presId="urn:microsoft.com/office/officeart/2005/8/layout/cycle5"/>
    <dgm:cxn modelId="{EE570F45-64BF-8F4C-854D-E0D3D85544BD}" type="presParOf" srcId="{611E643C-75AE-3946-A7A0-045AA6D3CE85}" destId="{C8A763D7-E82C-4D48-AA07-0905C98CAB94}" srcOrd="5" destOrd="0" presId="urn:microsoft.com/office/officeart/2005/8/layout/cycle5"/>
    <dgm:cxn modelId="{415E1678-7D96-B146-9BC5-3BA6314D6311}" type="presParOf" srcId="{611E643C-75AE-3946-A7A0-045AA6D3CE85}" destId="{F4EAD150-3855-7440-9A3C-AB35397BA015}" srcOrd="6" destOrd="0" presId="urn:microsoft.com/office/officeart/2005/8/layout/cycle5"/>
    <dgm:cxn modelId="{7ACB933E-0033-3047-905B-D17920E74EB4}" type="presParOf" srcId="{611E643C-75AE-3946-A7A0-045AA6D3CE85}" destId="{EC770F85-D0CA-CE43-BFFB-E94D785ACA40}" srcOrd="7" destOrd="0" presId="urn:microsoft.com/office/officeart/2005/8/layout/cycle5"/>
    <dgm:cxn modelId="{42328112-1CC4-FD4C-A7BC-82C05688E566}" type="presParOf" srcId="{611E643C-75AE-3946-A7A0-045AA6D3CE85}" destId="{29C78FA4-844A-C142-B311-1863CAFA521F}" srcOrd="8" destOrd="0" presId="urn:microsoft.com/office/officeart/2005/8/layout/cycle5"/>
    <dgm:cxn modelId="{8CEA4E08-116E-A245-BFF8-9603A4F8A890}" type="presParOf" srcId="{611E643C-75AE-3946-A7A0-045AA6D3CE85}" destId="{FD64B86D-FF4E-5646-8EB3-9633DB086024}" srcOrd="9" destOrd="0" presId="urn:microsoft.com/office/officeart/2005/8/layout/cycle5"/>
    <dgm:cxn modelId="{4888A94D-6E3D-6E42-A102-6762F3BBB2AB}" type="presParOf" srcId="{611E643C-75AE-3946-A7A0-045AA6D3CE85}" destId="{153572A6-5714-D043-8D2B-FC7D5F38E36C}" srcOrd="10" destOrd="0" presId="urn:microsoft.com/office/officeart/2005/8/layout/cycle5"/>
    <dgm:cxn modelId="{FD7C8D89-7E87-4246-B6B7-A6492348F83A}" type="presParOf" srcId="{611E643C-75AE-3946-A7A0-045AA6D3CE85}" destId="{427F2FBA-050A-6E47-9477-C9499D917583}" srcOrd="11" destOrd="0" presId="urn:microsoft.com/office/officeart/2005/8/layout/cycle5"/>
    <dgm:cxn modelId="{869044BC-DCDC-3141-A14D-6CEBF25147AC}" type="presParOf" srcId="{611E643C-75AE-3946-A7A0-045AA6D3CE85}" destId="{2C0B5E77-81A3-944F-BFD1-086C061640CD}" srcOrd="12" destOrd="0" presId="urn:microsoft.com/office/officeart/2005/8/layout/cycle5"/>
    <dgm:cxn modelId="{016DE155-2873-2B40-9FE4-E45F34B2A575}" type="presParOf" srcId="{611E643C-75AE-3946-A7A0-045AA6D3CE85}" destId="{083A88EF-581F-8546-A167-2C1236077EC5}" srcOrd="13" destOrd="0" presId="urn:microsoft.com/office/officeart/2005/8/layout/cycle5"/>
    <dgm:cxn modelId="{44A1FD57-0473-1643-A8AA-A69F3C4232DB}" type="presParOf" srcId="{611E643C-75AE-3946-A7A0-045AA6D3CE85}" destId="{0516E32D-E959-EA4A-9394-791CB7EC4E6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2DE964-728D-304C-869F-B74A0B514FD9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04505-C205-CB49-BDE9-C2C4A0BD0002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Timothy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CC0530-F736-E84E-A744-CFFB52EDF9C4}" type="parTrans" cxnId="{B434691E-4120-7E4B-AE95-4CCA0CBAD7DA}">
      <dgm:prSet/>
      <dgm:spPr/>
      <dgm:t>
        <a:bodyPr/>
        <a:lstStyle/>
        <a:p>
          <a:endParaRPr lang="en-US"/>
        </a:p>
      </dgm:t>
    </dgm:pt>
    <dgm:pt modelId="{BFBA79AC-DA0D-4E47-B689-65E7D07B1EDB}" type="sibTrans" cxnId="{B434691E-4120-7E4B-AE95-4CCA0CBAD7DA}">
      <dgm:prSet/>
      <dgm:spPr/>
      <dgm:t>
        <a:bodyPr/>
        <a:lstStyle/>
        <a:p>
          <a:endParaRPr lang="en-US"/>
        </a:p>
      </dgm:t>
    </dgm:pt>
    <dgm:pt modelId="{B23A2B87-A413-5D4F-8060-797807691923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pPr algn="l"/>
          <a:endParaRPr lang="en-US" sz="2000" dirty="0" smtClean="0"/>
        </a:p>
        <a:p>
          <a:pPr algn="l"/>
          <a:endParaRPr lang="en-US" sz="2000" dirty="0" smtClean="0"/>
        </a:p>
        <a:p>
          <a:pPr algn="l"/>
          <a:endParaRPr lang="en-US" sz="2000" dirty="0" smtClean="0"/>
        </a:p>
        <a:p>
          <a:pPr algn="l"/>
          <a:endParaRPr lang="en-US" sz="2000" dirty="0" smtClean="0"/>
        </a:p>
        <a:p>
          <a:pPr algn="l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Demographics &amp; Abilities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15 year old African-American Male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English Speaker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High School Sophomore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Reading above grade level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A- Average GPA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Takes Honors Classes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No Extracurricular Participation</a:t>
          </a:r>
        </a:p>
        <a:p>
          <a:pPr algn="l"/>
          <a:endParaRPr lang="en-US" sz="2000" dirty="0" smtClean="0"/>
        </a:p>
        <a:p>
          <a:pPr algn="ctr"/>
          <a:endParaRPr lang="en-US" sz="3300" dirty="0"/>
        </a:p>
      </dgm:t>
    </dgm:pt>
    <dgm:pt modelId="{0DD70D55-1340-1A42-96D7-CE9E2791F1A7}" type="parTrans" cxnId="{8A989F5E-AB7F-5E47-8889-A55DA0101B92}">
      <dgm:prSet/>
      <dgm:spPr/>
      <dgm:t>
        <a:bodyPr/>
        <a:lstStyle/>
        <a:p>
          <a:endParaRPr lang="en-US"/>
        </a:p>
      </dgm:t>
    </dgm:pt>
    <dgm:pt modelId="{284E848E-67A4-FD4F-99CC-8963CE59ABED}" type="sibTrans" cxnId="{8A989F5E-AB7F-5E47-8889-A55DA0101B92}">
      <dgm:prSet/>
      <dgm:spPr/>
      <dgm:t>
        <a:bodyPr/>
        <a:lstStyle/>
        <a:p>
          <a:endParaRPr lang="en-US"/>
        </a:p>
      </dgm:t>
    </dgm:pt>
    <dgm:pt modelId="{F62A3D62-7E5D-FD44-B36C-9904F7771C5E}">
      <dgm:prSet phldrT="[Text]" custT="1"/>
      <dgm:spPr/>
      <dgm:t>
        <a:bodyPr/>
        <a:lstStyle/>
        <a:p>
          <a:pPr algn="ctr"/>
          <a:endParaRPr lang="en-US" sz="2000" dirty="0" smtClean="0"/>
        </a:p>
        <a:p>
          <a:pPr algn="ctr"/>
          <a:endParaRPr lang="en-US" sz="2000" dirty="0" smtClean="0"/>
        </a:p>
        <a:p>
          <a:pPr algn="ctr"/>
          <a:endParaRPr lang="en-US" sz="2000" dirty="0" smtClean="0"/>
        </a:p>
        <a:p>
          <a:pPr algn="r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Community &amp; Home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Rural Community with Average Labor Attainment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Top Industries: Agriculture, Education, &amp; Retail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No public Transportation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Middle Income one parent household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Parent: 2 year Associate Degree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Parent often works night shifts at hospital 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First of 3 children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One vehicle</a:t>
          </a:r>
        </a:p>
        <a:p>
          <a:pPr algn="l"/>
          <a:endParaRPr lang="en-US" sz="1600" dirty="0"/>
        </a:p>
      </dgm:t>
    </dgm:pt>
    <dgm:pt modelId="{47C63EBF-256C-4440-B14F-1C80D0796774}" type="parTrans" cxnId="{86D6206C-196E-FD49-90DA-1A7CEF56390A}">
      <dgm:prSet/>
      <dgm:spPr/>
      <dgm:t>
        <a:bodyPr/>
        <a:lstStyle/>
        <a:p>
          <a:endParaRPr lang="en-US"/>
        </a:p>
      </dgm:t>
    </dgm:pt>
    <dgm:pt modelId="{B672453A-E2B9-CC4B-9056-94F6A935DF37}" type="sibTrans" cxnId="{86D6206C-196E-FD49-90DA-1A7CEF56390A}">
      <dgm:prSet/>
      <dgm:spPr/>
      <dgm:t>
        <a:bodyPr/>
        <a:lstStyle/>
        <a:p>
          <a:endParaRPr lang="en-US"/>
        </a:p>
      </dgm:t>
    </dgm:pt>
    <dgm:pt modelId="{88F74E8B-9888-164C-A82F-9C81892CEF46}">
      <dgm:prSet phldrT="[Text]" custT="1"/>
      <dgm:spPr/>
      <dgm:t>
        <a:bodyPr/>
        <a:lstStyle/>
        <a:p>
          <a:pPr algn="l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Interests &amp; Aspirations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Computer Science and Writing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Get a high-paying job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Help support siblings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Self-teaching coding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Stay in state, but does not see job opportunities within community</a:t>
          </a:r>
        </a:p>
        <a:p>
          <a:pPr algn="l"/>
          <a:endParaRPr lang="en-US" sz="1400" dirty="0" smtClean="0"/>
        </a:p>
        <a:p>
          <a:pPr algn="l"/>
          <a:endParaRPr lang="en-US" sz="1400" dirty="0" smtClean="0"/>
        </a:p>
      </dgm:t>
    </dgm:pt>
    <dgm:pt modelId="{0393D216-E1BC-064F-8F43-A590502CEE53}" type="parTrans" cxnId="{1037EAFC-3B6D-EC46-A234-0477F1C2662D}">
      <dgm:prSet/>
      <dgm:spPr/>
      <dgm:t>
        <a:bodyPr/>
        <a:lstStyle/>
        <a:p>
          <a:endParaRPr lang="en-US"/>
        </a:p>
      </dgm:t>
    </dgm:pt>
    <dgm:pt modelId="{70A782AE-955B-CB47-90A0-E39A3BA8A302}" type="sibTrans" cxnId="{1037EAFC-3B6D-EC46-A234-0477F1C2662D}">
      <dgm:prSet/>
      <dgm:spPr/>
      <dgm:t>
        <a:bodyPr/>
        <a:lstStyle/>
        <a:p>
          <a:endParaRPr lang="en-US"/>
        </a:p>
      </dgm:t>
    </dgm:pt>
    <dgm:pt modelId="{3DFC6644-53BD-E549-8726-72A365901490}">
      <dgm:prSet phldrT="[Text]" custT="1"/>
      <dgm:spPr/>
      <dgm:t>
        <a:bodyPr/>
        <a:lstStyle/>
        <a:p>
          <a:pPr algn="r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Opportunities &amp; Options</a:t>
          </a:r>
        </a:p>
        <a:p>
          <a:pPr algn="r"/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Small high school</a:t>
          </a:r>
        </a:p>
        <a:p>
          <a:pPr algn="r"/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Small CTE program within HS top pathways:</a:t>
          </a:r>
        </a:p>
        <a:p>
          <a:pPr algn="r"/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Mechanics, Welding, Culinary Arts</a:t>
          </a:r>
        </a:p>
        <a:p>
          <a:pPr algn="r"/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No employer engagement</a:t>
          </a:r>
        </a:p>
        <a:p>
          <a:pPr algn="r"/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AP Coursework Available</a:t>
          </a:r>
        </a:p>
        <a:p>
          <a:pPr algn="r"/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81% Free and Reduced Lunch</a:t>
          </a:r>
        </a:p>
        <a:p>
          <a:pPr algn="r"/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1 school counselor</a:t>
          </a:r>
        </a:p>
        <a:p>
          <a:pPr algn="r"/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15% of students in AP (4% are African-American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algn="r"/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10% of students in CTE (8% are African-American)</a:t>
          </a:r>
        </a:p>
        <a:p>
          <a:pPr algn="r"/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1 Computer Science Class (Low Rigor)   </a:t>
          </a:r>
        </a:p>
        <a:p>
          <a:pPr algn="r"/>
          <a:endParaRPr lang="en-US" sz="1400" dirty="0" smtClean="0"/>
        </a:p>
        <a:p>
          <a:pPr algn="r"/>
          <a:endParaRPr lang="en-US" sz="1400" dirty="0"/>
        </a:p>
      </dgm:t>
    </dgm:pt>
    <dgm:pt modelId="{7FAA0BCC-7F46-8D4D-945C-D38281F6672A}" type="parTrans" cxnId="{D671305B-35E7-C742-AF72-EB63D42C1267}">
      <dgm:prSet/>
      <dgm:spPr/>
      <dgm:t>
        <a:bodyPr/>
        <a:lstStyle/>
        <a:p>
          <a:endParaRPr lang="en-US"/>
        </a:p>
      </dgm:t>
    </dgm:pt>
    <dgm:pt modelId="{A24AD763-8E19-3347-B39E-E1450B5AB0A4}" type="sibTrans" cxnId="{D671305B-35E7-C742-AF72-EB63D42C1267}">
      <dgm:prSet/>
      <dgm:spPr/>
      <dgm:t>
        <a:bodyPr/>
        <a:lstStyle/>
        <a:p>
          <a:endParaRPr lang="en-US"/>
        </a:p>
      </dgm:t>
    </dgm:pt>
    <dgm:pt modelId="{B6E9F9B9-CD5D-394B-BF94-B5BE13B0994B}" type="pres">
      <dgm:prSet presAssocID="{7A2DE964-728D-304C-869F-B74A0B514FD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4D04E5-0228-CA49-A8A7-398BF08981EC}" type="pres">
      <dgm:prSet presAssocID="{7A2DE964-728D-304C-869F-B74A0B514FD9}" presName="matrix" presStyleCnt="0"/>
      <dgm:spPr/>
    </dgm:pt>
    <dgm:pt modelId="{88936295-DAB0-394B-BDA6-8DD689B8D87B}" type="pres">
      <dgm:prSet presAssocID="{7A2DE964-728D-304C-869F-B74A0B514FD9}" presName="tile1" presStyleLbl="node1" presStyleIdx="0" presStyleCnt="4"/>
      <dgm:spPr/>
      <dgm:t>
        <a:bodyPr/>
        <a:lstStyle/>
        <a:p>
          <a:endParaRPr lang="en-US"/>
        </a:p>
      </dgm:t>
    </dgm:pt>
    <dgm:pt modelId="{92601F6F-241F-6142-AE33-2ED9D570C6FF}" type="pres">
      <dgm:prSet presAssocID="{7A2DE964-728D-304C-869F-B74A0B514FD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7B5FD-F229-DA4D-868A-871BA5571EA3}" type="pres">
      <dgm:prSet presAssocID="{7A2DE964-728D-304C-869F-B74A0B514FD9}" presName="tile2" presStyleLbl="node1" presStyleIdx="1" presStyleCnt="4"/>
      <dgm:spPr/>
      <dgm:t>
        <a:bodyPr/>
        <a:lstStyle/>
        <a:p>
          <a:endParaRPr lang="en-US"/>
        </a:p>
      </dgm:t>
    </dgm:pt>
    <dgm:pt modelId="{AE4079FA-C8B7-A24A-8B2A-C8DF6006A7DE}" type="pres">
      <dgm:prSet presAssocID="{7A2DE964-728D-304C-869F-B74A0B514FD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925DB-37BA-1146-8212-07A46BA349ED}" type="pres">
      <dgm:prSet presAssocID="{7A2DE964-728D-304C-869F-B74A0B514FD9}" presName="tile3" presStyleLbl="node1" presStyleIdx="2" presStyleCnt="4"/>
      <dgm:spPr/>
      <dgm:t>
        <a:bodyPr/>
        <a:lstStyle/>
        <a:p>
          <a:endParaRPr lang="en-US"/>
        </a:p>
      </dgm:t>
    </dgm:pt>
    <dgm:pt modelId="{9DEBAE2F-BBDF-E247-B29E-8E07F6EEF53F}" type="pres">
      <dgm:prSet presAssocID="{7A2DE964-728D-304C-869F-B74A0B514FD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20BA0-9B5B-7D48-A077-A541BA724594}" type="pres">
      <dgm:prSet presAssocID="{7A2DE964-728D-304C-869F-B74A0B514FD9}" presName="tile4" presStyleLbl="node1" presStyleIdx="3" presStyleCnt="4"/>
      <dgm:spPr/>
      <dgm:t>
        <a:bodyPr/>
        <a:lstStyle/>
        <a:p>
          <a:endParaRPr lang="en-US"/>
        </a:p>
      </dgm:t>
    </dgm:pt>
    <dgm:pt modelId="{07F237B8-6023-BC4E-B5FB-3780E2013CE2}" type="pres">
      <dgm:prSet presAssocID="{7A2DE964-728D-304C-869F-B74A0B514FD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3A722-F71A-C64C-8088-CD54E4025A35}" type="pres">
      <dgm:prSet presAssocID="{7A2DE964-728D-304C-869F-B74A0B514FD9}" presName="centerTile" presStyleLbl="fgShp" presStyleIdx="0" presStyleCnt="1" custScaleX="75544" custScaleY="7630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6D6206C-196E-FD49-90DA-1A7CEF56390A}" srcId="{4E604505-C205-CB49-BDE9-C2C4A0BD0002}" destId="{F62A3D62-7E5D-FD44-B36C-9904F7771C5E}" srcOrd="1" destOrd="0" parTransId="{47C63EBF-256C-4440-B14F-1C80D0796774}" sibTransId="{B672453A-E2B9-CC4B-9056-94F6A935DF37}"/>
    <dgm:cxn modelId="{2A018934-F3A2-024A-BEC6-A89BED220882}" type="presOf" srcId="{88F74E8B-9888-164C-A82F-9C81892CEF46}" destId="{9DEBAE2F-BBDF-E247-B29E-8E07F6EEF53F}" srcOrd="1" destOrd="0" presId="urn:microsoft.com/office/officeart/2005/8/layout/matrix1"/>
    <dgm:cxn modelId="{1037EAFC-3B6D-EC46-A234-0477F1C2662D}" srcId="{4E604505-C205-CB49-BDE9-C2C4A0BD0002}" destId="{88F74E8B-9888-164C-A82F-9C81892CEF46}" srcOrd="2" destOrd="0" parTransId="{0393D216-E1BC-064F-8F43-A590502CEE53}" sibTransId="{70A782AE-955B-CB47-90A0-E39A3BA8A302}"/>
    <dgm:cxn modelId="{B434691E-4120-7E4B-AE95-4CCA0CBAD7DA}" srcId="{7A2DE964-728D-304C-869F-B74A0B514FD9}" destId="{4E604505-C205-CB49-BDE9-C2C4A0BD0002}" srcOrd="0" destOrd="0" parTransId="{EDCC0530-F736-E84E-A744-CFFB52EDF9C4}" sibTransId="{BFBA79AC-DA0D-4E47-B689-65E7D07B1EDB}"/>
    <dgm:cxn modelId="{8A989F5E-AB7F-5E47-8889-A55DA0101B92}" srcId="{4E604505-C205-CB49-BDE9-C2C4A0BD0002}" destId="{B23A2B87-A413-5D4F-8060-797807691923}" srcOrd="0" destOrd="0" parTransId="{0DD70D55-1340-1A42-96D7-CE9E2791F1A7}" sibTransId="{284E848E-67A4-FD4F-99CC-8963CE59ABED}"/>
    <dgm:cxn modelId="{A8697258-93BA-4749-9F13-947F1110DA33}" type="presOf" srcId="{88F74E8B-9888-164C-A82F-9C81892CEF46}" destId="{957925DB-37BA-1146-8212-07A46BA349ED}" srcOrd="0" destOrd="0" presId="urn:microsoft.com/office/officeart/2005/8/layout/matrix1"/>
    <dgm:cxn modelId="{9052B14E-906F-5849-BA22-C72B14BF18DC}" type="presOf" srcId="{7A2DE964-728D-304C-869F-B74A0B514FD9}" destId="{B6E9F9B9-CD5D-394B-BF94-B5BE13B0994B}" srcOrd="0" destOrd="0" presId="urn:microsoft.com/office/officeart/2005/8/layout/matrix1"/>
    <dgm:cxn modelId="{1C8E4CD8-5CD9-C249-A2F1-A5A8C3887D8E}" type="presOf" srcId="{F62A3D62-7E5D-FD44-B36C-9904F7771C5E}" destId="{AE4079FA-C8B7-A24A-8B2A-C8DF6006A7DE}" srcOrd="1" destOrd="0" presId="urn:microsoft.com/office/officeart/2005/8/layout/matrix1"/>
    <dgm:cxn modelId="{D671305B-35E7-C742-AF72-EB63D42C1267}" srcId="{4E604505-C205-CB49-BDE9-C2C4A0BD0002}" destId="{3DFC6644-53BD-E549-8726-72A365901490}" srcOrd="3" destOrd="0" parTransId="{7FAA0BCC-7F46-8D4D-945C-D38281F6672A}" sibTransId="{A24AD763-8E19-3347-B39E-E1450B5AB0A4}"/>
    <dgm:cxn modelId="{72F8131D-6D0D-8F4D-A20D-C297FCEF8F75}" type="presOf" srcId="{3DFC6644-53BD-E549-8726-72A365901490}" destId="{07F237B8-6023-BC4E-B5FB-3780E2013CE2}" srcOrd="1" destOrd="0" presId="urn:microsoft.com/office/officeart/2005/8/layout/matrix1"/>
    <dgm:cxn modelId="{17660C01-DEA1-AA47-B48E-FE84104CBED1}" type="presOf" srcId="{B23A2B87-A413-5D4F-8060-797807691923}" destId="{92601F6F-241F-6142-AE33-2ED9D570C6FF}" srcOrd="1" destOrd="0" presId="urn:microsoft.com/office/officeart/2005/8/layout/matrix1"/>
    <dgm:cxn modelId="{2B3B69DA-3B32-B844-BC9B-B8C233E37E87}" type="presOf" srcId="{F62A3D62-7E5D-FD44-B36C-9904F7771C5E}" destId="{EDE7B5FD-F229-DA4D-868A-871BA5571EA3}" srcOrd="0" destOrd="0" presId="urn:microsoft.com/office/officeart/2005/8/layout/matrix1"/>
    <dgm:cxn modelId="{FDC14BE6-7974-E944-8362-9AC1817CD9F6}" type="presOf" srcId="{3DFC6644-53BD-E549-8726-72A365901490}" destId="{6CD20BA0-9B5B-7D48-A077-A541BA724594}" srcOrd="0" destOrd="0" presId="urn:microsoft.com/office/officeart/2005/8/layout/matrix1"/>
    <dgm:cxn modelId="{136CFB81-6256-6044-A4CD-97BA2760A31A}" type="presOf" srcId="{4E604505-C205-CB49-BDE9-C2C4A0BD0002}" destId="{2D23A722-F71A-C64C-8088-CD54E4025A35}" srcOrd="0" destOrd="0" presId="urn:microsoft.com/office/officeart/2005/8/layout/matrix1"/>
    <dgm:cxn modelId="{3C6845C6-9F90-8540-B260-EBA928D4A5FC}" type="presOf" srcId="{B23A2B87-A413-5D4F-8060-797807691923}" destId="{88936295-DAB0-394B-BDA6-8DD689B8D87B}" srcOrd="0" destOrd="0" presId="urn:microsoft.com/office/officeart/2005/8/layout/matrix1"/>
    <dgm:cxn modelId="{1ACC3660-1073-494D-9BA6-76CC9992AC59}" type="presParOf" srcId="{B6E9F9B9-CD5D-394B-BF94-B5BE13B0994B}" destId="{FF4D04E5-0228-CA49-A8A7-398BF08981EC}" srcOrd="0" destOrd="0" presId="urn:microsoft.com/office/officeart/2005/8/layout/matrix1"/>
    <dgm:cxn modelId="{9A6031CA-2002-ED42-8FF7-42B39604168F}" type="presParOf" srcId="{FF4D04E5-0228-CA49-A8A7-398BF08981EC}" destId="{88936295-DAB0-394B-BDA6-8DD689B8D87B}" srcOrd="0" destOrd="0" presId="urn:microsoft.com/office/officeart/2005/8/layout/matrix1"/>
    <dgm:cxn modelId="{D4B90305-7ACF-CD4F-80C9-147FD6099981}" type="presParOf" srcId="{FF4D04E5-0228-CA49-A8A7-398BF08981EC}" destId="{92601F6F-241F-6142-AE33-2ED9D570C6FF}" srcOrd="1" destOrd="0" presId="urn:microsoft.com/office/officeart/2005/8/layout/matrix1"/>
    <dgm:cxn modelId="{5F3ABB95-2319-7F49-98CD-B5876412835F}" type="presParOf" srcId="{FF4D04E5-0228-CA49-A8A7-398BF08981EC}" destId="{EDE7B5FD-F229-DA4D-868A-871BA5571EA3}" srcOrd="2" destOrd="0" presId="urn:microsoft.com/office/officeart/2005/8/layout/matrix1"/>
    <dgm:cxn modelId="{E0A4B530-2BEE-F34A-8382-09E560AC5FA7}" type="presParOf" srcId="{FF4D04E5-0228-CA49-A8A7-398BF08981EC}" destId="{AE4079FA-C8B7-A24A-8B2A-C8DF6006A7DE}" srcOrd="3" destOrd="0" presId="urn:microsoft.com/office/officeart/2005/8/layout/matrix1"/>
    <dgm:cxn modelId="{E696640C-8D6A-CD4A-9A4C-B90505392362}" type="presParOf" srcId="{FF4D04E5-0228-CA49-A8A7-398BF08981EC}" destId="{957925DB-37BA-1146-8212-07A46BA349ED}" srcOrd="4" destOrd="0" presId="urn:microsoft.com/office/officeart/2005/8/layout/matrix1"/>
    <dgm:cxn modelId="{3C4A1C5A-DDB5-014C-A713-E59F33203B88}" type="presParOf" srcId="{FF4D04E5-0228-CA49-A8A7-398BF08981EC}" destId="{9DEBAE2F-BBDF-E247-B29E-8E07F6EEF53F}" srcOrd="5" destOrd="0" presId="urn:microsoft.com/office/officeart/2005/8/layout/matrix1"/>
    <dgm:cxn modelId="{879A7BBD-6815-094D-870B-F9C0C61DCCEC}" type="presParOf" srcId="{FF4D04E5-0228-CA49-A8A7-398BF08981EC}" destId="{6CD20BA0-9B5B-7D48-A077-A541BA724594}" srcOrd="6" destOrd="0" presId="urn:microsoft.com/office/officeart/2005/8/layout/matrix1"/>
    <dgm:cxn modelId="{7E1DC15C-5539-054F-B519-37562CA9F715}" type="presParOf" srcId="{FF4D04E5-0228-CA49-A8A7-398BF08981EC}" destId="{07F237B8-6023-BC4E-B5FB-3780E2013CE2}" srcOrd="7" destOrd="0" presId="urn:microsoft.com/office/officeart/2005/8/layout/matrix1"/>
    <dgm:cxn modelId="{6F5F3D9F-C549-1A4B-A033-433A1BA65E4C}" type="presParOf" srcId="{B6E9F9B9-CD5D-394B-BF94-B5BE13B0994B}" destId="{2D23A722-F71A-C64C-8088-CD54E4025A3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0C8832-10A4-C246-9470-95798067AB2F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D99915-A4E4-C049-A59E-3F5955D25559}">
      <dgm:prSet phldrT="[Text]" custT="1"/>
      <dgm:spPr/>
      <dgm:t>
        <a:bodyPr/>
        <a:lstStyle/>
        <a:p>
          <a:r>
            <a:rPr lang="en-US" sz="3600" dirty="0" smtClean="0"/>
            <a:t>Jose’</a:t>
          </a:r>
          <a:endParaRPr lang="en-US" sz="3600" dirty="0"/>
        </a:p>
      </dgm:t>
    </dgm:pt>
    <dgm:pt modelId="{C2868F8F-2A54-9941-B0AD-21EB2AF01547}" type="parTrans" cxnId="{51B84B21-8098-BE45-9600-E292D7ACAA99}">
      <dgm:prSet/>
      <dgm:spPr/>
      <dgm:t>
        <a:bodyPr/>
        <a:lstStyle/>
        <a:p>
          <a:endParaRPr lang="en-US"/>
        </a:p>
      </dgm:t>
    </dgm:pt>
    <dgm:pt modelId="{D48031CF-1584-E04D-8E33-436C3BBE81F6}" type="sibTrans" cxnId="{51B84B21-8098-BE45-9600-E292D7ACAA99}">
      <dgm:prSet/>
      <dgm:spPr/>
      <dgm:t>
        <a:bodyPr/>
        <a:lstStyle/>
        <a:p>
          <a:endParaRPr lang="en-US"/>
        </a:p>
      </dgm:t>
    </dgm:pt>
    <dgm:pt modelId="{9C872217-3125-F143-92AC-690D14FE9B34}">
      <dgm:prSet phldrT="[Text]" custT="1"/>
      <dgm:spPr/>
      <dgm:t>
        <a:bodyPr/>
        <a:lstStyle/>
        <a:p>
          <a:pPr algn="l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Interests and Aspirations 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Sports and Science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Video games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Has a lot of friends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No family history of college graduates 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Wants to be a pro football player or video game designer</a:t>
          </a:r>
        </a:p>
        <a:p>
          <a:pPr algn="l"/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6BDB7-8F25-544D-BED7-50421C8C9849}" type="parTrans" cxnId="{B76C1695-65F0-3E49-AB25-ECFBB177F721}">
      <dgm:prSet/>
      <dgm:spPr/>
      <dgm:t>
        <a:bodyPr/>
        <a:lstStyle/>
        <a:p>
          <a:endParaRPr lang="en-US"/>
        </a:p>
      </dgm:t>
    </dgm:pt>
    <dgm:pt modelId="{8DAF445A-A1E7-C941-9B5E-0BD2C7CDEDC4}" type="sibTrans" cxnId="{B76C1695-65F0-3E49-AB25-ECFBB177F721}">
      <dgm:prSet/>
      <dgm:spPr/>
      <dgm:t>
        <a:bodyPr/>
        <a:lstStyle/>
        <a:p>
          <a:endParaRPr lang="en-US"/>
        </a:p>
      </dgm:t>
    </dgm:pt>
    <dgm:pt modelId="{EE3C3BEF-E404-6A45-8DA5-6B6FC18CE448}">
      <dgm:prSet phldrT="[Text]" custT="1"/>
      <dgm:spPr/>
      <dgm:t>
        <a:bodyPr/>
        <a:lstStyle/>
        <a:p>
          <a:pPr algn="r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Opportunities and Options 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Middle School Population (850 students)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FRL: 80%  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Specialty Staff: Reading Specialist, 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Media Specialist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Three Counselors. Strong EL program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7AC2-673F-8242-9DF9-307E7F8B7917}" type="parTrans" cxnId="{021C466E-98DA-E541-B136-CBAE6AEB9F4E}">
      <dgm:prSet/>
      <dgm:spPr/>
      <dgm:t>
        <a:bodyPr/>
        <a:lstStyle/>
        <a:p>
          <a:endParaRPr lang="en-US"/>
        </a:p>
      </dgm:t>
    </dgm:pt>
    <dgm:pt modelId="{CEEF92A6-51E1-A747-9326-CF3E0568E42E}" type="sibTrans" cxnId="{021C466E-98DA-E541-B136-CBAE6AEB9F4E}">
      <dgm:prSet/>
      <dgm:spPr/>
      <dgm:t>
        <a:bodyPr/>
        <a:lstStyle/>
        <a:p>
          <a:endParaRPr lang="en-US"/>
        </a:p>
      </dgm:t>
    </dgm:pt>
    <dgm:pt modelId="{5BFE3A06-D19D-F442-9295-530E3FDB36F2}">
      <dgm:prSet phldrT="[Text]" phldr="1"/>
      <dgm:spPr/>
      <dgm:t>
        <a:bodyPr/>
        <a:lstStyle/>
        <a:p>
          <a:endParaRPr lang="en-US" dirty="0"/>
        </a:p>
      </dgm:t>
    </dgm:pt>
    <dgm:pt modelId="{FADCC3BB-DC0D-404A-8EED-840E640A31F2}" type="parTrans" cxnId="{564EC116-9525-D14E-8EA9-C7B1D87E96B9}">
      <dgm:prSet/>
      <dgm:spPr/>
      <dgm:t>
        <a:bodyPr/>
        <a:lstStyle/>
        <a:p>
          <a:endParaRPr lang="en-US"/>
        </a:p>
      </dgm:t>
    </dgm:pt>
    <dgm:pt modelId="{692445F6-31BF-B24F-8F90-DF669060CB72}" type="sibTrans" cxnId="{564EC116-9525-D14E-8EA9-C7B1D87E96B9}">
      <dgm:prSet/>
      <dgm:spPr/>
      <dgm:t>
        <a:bodyPr/>
        <a:lstStyle/>
        <a:p>
          <a:endParaRPr lang="en-US"/>
        </a:p>
      </dgm:t>
    </dgm:pt>
    <dgm:pt modelId="{CF33EF67-9CAA-F941-ABA2-014E1402C949}">
      <dgm:prSet phldrT="[Text]" custT="1"/>
      <dgm:spPr/>
      <dgm:t>
        <a:bodyPr/>
        <a:lstStyle/>
        <a:p>
          <a:pPr algn="l"/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Demographics &amp; Abilities   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13 years old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Hispanic Male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Spanish speaker 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ESL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en-US" sz="14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grade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Walks to school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C- Average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Loves sports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No discipline referrals</a:t>
          </a:r>
        </a:p>
        <a:p>
          <a:pPr algn="l"/>
          <a:r>
            <a:rPr lang="en-US" sz="1400" smtClean="0">
              <a:latin typeface="Arial" panose="020B0604020202020204" pitchFamily="34" charset="0"/>
              <a:cs typeface="Arial" panose="020B0604020202020204" pitchFamily="34" charset="0"/>
            </a:rPr>
            <a:t>Referred for failing to turn in work on time</a:t>
          </a:r>
          <a:endParaRPr lang="en-US" sz="14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D64CFE-1CA8-5D48-8FD1-F99ADCA2D7AB}" type="sibTrans" cxnId="{DDDC0F85-6BE6-DA4C-9D5F-53BFBA251F2B}">
      <dgm:prSet/>
      <dgm:spPr/>
      <dgm:t>
        <a:bodyPr/>
        <a:lstStyle/>
        <a:p>
          <a:endParaRPr lang="en-US"/>
        </a:p>
      </dgm:t>
    </dgm:pt>
    <dgm:pt modelId="{64D04404-E285-3544-BDB0-B5BB699235D4}" type="parTrans" cxnId="{DDDC0F85-6BE6-DA4C-9D5F-53BFBA251F2B}">
      <dgm:prSet/>
      <dgm:spPr/>
      <dgm:t>
        <a:bodyPr/>
        <a:lstStyle/>
        <a:p>
          <a:endParaRPr lang="en-US"/>
        </a:p>
      </dgm:t>
    </dgm:pt>
    <dgm:pt modelId="{EF2F2970-DB3C-473C-A31E-017A396C80C8}">
      <dgm:prSet phldrT="[Text]" custT="1"/>
      <dgm:spPr/>
      <dgm:t>
        <a:bodyPr/>
        <a:lstStyle/>
        <a:p>
          <a:pPr algn="r"/>
          <a:endParaRPr lang="en-US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r"/>
          <a:endParaRPr lang="en-US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r"/>
          <a:endParaRPr lang="en-US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r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Community &amp; Home                                                   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Urban area 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Top industries: Manufacturing and education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Access to public transportation 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Mom, dad, 4 siblings at home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Strong ties to extended family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Lower income 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Parents: Middle School education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One family vehicle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Both parents work outside the home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High crime rate in surrounding neighborhoods  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EEC24B-DD25-4EDE-BFA0-0FB71D2B77C0}" type="parTrans" cxnId="{BEA70E1D-A06E-4B7A-9ACB-C02540E77CE9}">
      <dgm:prSet/>
      <dgm:spPr/>
      <dgm:t>
        <a:bodyPr/>
        <a:lstStyle/>
        <a:p>
          <a:endParaRPr lang="en-US"/>
        </a:p>
      </dgm:t>
    </dgm:pt>
    <dgm:pt modelId="{FCEAB0E7-BAF5-422F-848D-F520DFC50764}" type="sibTrans" cxnId="{BEA70E1D-A06E-4B7A-9ACB-C02540E77CE9}">
      <dgm:prSet/>
      <dgm:spPr/>
      <dgm:t>
        <a:bodyPr/>
        <a:lstStyle/>
        <a:p>
          <a:endParaRPr lang="en-US"/>
        </a:p>
      </dgm:t>
    </dgm:pt>
    <dgm:pt modelId="{92E6B021-B05B-5941-888B-813320763D23}" type="pres">
      <dgm:prSet presAssocID="{2F0C8832-10A4-C246-9470-95798067AB2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B96D1C-053F-604A-949A-D84F536D1208}" type="pres">
      <dgm:prSet presAssocID="{2F0C8832-10A4-C246-9470-95798067AB2F}" presName="matrix" presStyleCnt="0"/>
      <dgm:spPr/>
    </dgm:pt>
    <dgm:pt modelId="{CF643D00-9F94-B741-881E-E40C9D356AF3}" type="pres">
      <dgm:prSet presAssocID="{2F0C8832-10A4-C246-9470-95798067AB2F}" presName="tile1" presStyleLbl="node1" presStyleIdx="0" presStyleCnt="4"/>
      <dgm:spPr/>
      <dgm:t>
        <a:bodyPr/>
        <a:lstStyle/>
        <a:p>
          <a:endParaRPr lang="en-US"/>
        </a:p>
      </dgm:t>
    </dgm:pt>
    <dgm:pt modelId="{4B1CCBE0-B014-BE4F-861D-F734EF685FD0}" type="pres">
      <dgm:prSet presAssocID="{2F0C8832-10A4-C246-9470-95798067AB2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4E5C0-88F3-E84C-86DE-AFD13D9B2021}" type="pres">
      <dgm:prSet presAssocID="{2F0C8832-10A4-C246-9470-95798067AB2F}" presName="tile2" presStyleLbl="node1" presStyleIdx="1" presStyleCnt="4"/>
      <dgm:spPr/>
      <dgm:t>
        <a:bodyPr/>
        <a:lstStyle/>
        <a:p>
          <a:endParaRPr lang="en-US"/>
        </a:p>
      </dgm:t>
    </dgm:pt>
    <dgm:pt modelId="{D411C06F-3482-BF46-9687-7A9FE964505B}" type="pres">
      <dgm:prSet presAssocID="{2F0C8832-10A4-C246-9470-95798067AB2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28B8B-F7A2-4046-A0BD-FBBEE5FD1FEB}" type="pres">
      <dgm:prSet presAssocID="{2F0C8832-10A4-C246-9470-95798067AB2F}" presName="tile3" presStyleLbl="node1" presStyleIdx="2" presStyleCnt="4"/>
      <dgm:spPr/>
      <dgm:t>
        <a:bodyPr/>
        <a:lstStyle/>
        <a:p>
          <a:endParaRPr lang="en-US"/>
        </a:p>
      </dgm:t>
    </dgm:pt>
    <dgm:pt modelId="{4F95AD4A-E779-FF45-952D-63B831CFE37A}" type="pres">
      <dgm:prSet presAssocID="{2F0C8832-10A4-C246-9470-95798067AB2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EBE4F-27F7-1742-9B56-2FC5DD320772}" type="pres">
      <dgm:prSet presAssocID="{2F0C8832-10A4-C246-9470-95798067AB2F}" presName="tile4" presStyleLbl="node1" presStyleIdx="3" presStyleCnt="4"/>
      <dgm:spPr/>
      <dgm:t>
        <a:bodyPr/>
        <a:lstStyle/>
        <a:p>
          <a:endParaRPr lang="en-US"/>
        </a:p>
      </dgm:t>
    </dgm:pt>
    <dgm:pt modelId="{C002D606-C3DF-B545-80B7-EE0ABD63FADE}" type="pres">
      <dgm:prSet presAssocID="{2F0C8832-10A4-C246-9470-95798067AB2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FDEB3-B4B2-4549-B0D5-C0F25295E4C3}" type="pres">
      <dgm:prSet presAssocID="{2F0C8832-10A4-C246-9470-95798067AB2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2F1CE33-3132-4B41-83A8-C36DE421A37F}" type="presOf" srcId="{CED99915-A4E4-C049-A59E-3F5955D25559}" destId="{644FDEB3-B4B2-4549-B0D5-C0F25295E4C3}" srcOrd="0" destOrd="0" presId="urn:microsoft.com/office/officeart/2005/8/layout/matrix1"/>
    <dgm:cxn modelId="{7E13C179-D50F-4438-B93A-CD5F25DD97F7}" type="presOf" srcId="{9C872217-3125-F143-92AC-690D14FE9B34}" destId="{4F95AD4A-E779-FF45-952D-63B831CFE37A}" srcOrd="1" destOrd="0" presId="urn:microsoft.com/office/officeart/2005/8/layout/matrix1"/>
    <dgm:cxn modelId="{28311935-0C6D-D943-AECB-D8B4C20962E8}" type="presOf" srcId="{2F0C8832-10A4-C246-9470-95798067AB2F}" destId="{92E6B021-B05B-5941-888B-813320763D23}" srcOrd="0" destOrd="0" presId="urn:microsoft.com/office/officeart/2005/8/layout/matrix1"/>
    <dgm:cxn modelId="{BEA70E1D-A06E-4B7A-9ACB-C02540E77CE9}" srcId="{CED99915-A4E4-C049-A59E-3F5955D25559}" destId="{EF2F2970-DB3C-473C-A31E-017A396C80C8}" srcOrd="1" destOrd="0" parTransId="{8BEEC24B-DD25-4EDE-BFA0-0FB71D2B77C0}" sibTransId="{FCEAB0E7-BAF5-422F-848D-F520DFC50764}"/>
    <dgm:cxn modelId="{45350D4C-1F96-4B64-8646-BF946B0D0CCA}" type="presOf" srcId="{9C872217-3125-F143-92AC-690D14FE9B34}" destId="{67028B8B-F7A2-4046-A0BD-FBBEE5FD1FEB}" srcOrd="0" destOrd="0" presId="urn:microsoft.com/office/officeart/2005/8/layout/matrix1"/>
    <dgm:cxn modelId="{51B84B21-8098-BE45-9600-E292D7ACAA99}" srcId="{2F0C8832-10A4-C246-9470-95798067AB2F}" destId="{CED99915-A4E4-C049-A59E-3F5955D25559}" srcOrd="0" destOrd="0" parTransId="{C2868F8F-2A54-9941-B0AD-21EB2AF01547}" sibTransId="{D48031CF-1584-E04D-8E33-436C3BBE81F6}"/>
    <dgm:cxn modelId="{B76C1695-65F0-3E49-AB25-ECFBB177F721}" srcId="{CED99915-A4E4-C049-A59E-3F5955D25559}" destId="{9C872217-3125-F143-92AC-690D14FE9B34}" srcOrd="2" destOrd="0" parTransId="{DD06BDB7-8F25-544D-BED7-50421C8C9849}" sibTransId="{8DAF445A-A1E7-C941-9B5E-0BD2C7CDEDC4}"/>
    <dgm:cxn modelId="{021C466E-98DA-E541-B136-CBAE6AEB9F4E}" srcId="{CED99915-A4E4-C049-A59E-3F5955D25559}" destId="{EE3C3BEF-E404-6A45-8DA5-6B6FC18CE448}" srcOrd="3" destOrd="0" parTransId="{1B347AC2-673F-8242-9DF9-307E7F8B7917}" sibTransId="{CEEF92A6-51E1-A747-9326-CF3E0568E42E}"/>
    <dgm:cxn modelId="{19080DAE-7928-EF49-AD8D-941E93C5E02F}" type="presOf" srcId="{CF33EF67-9CAA-F941-ABA2-014E1402C949}" destId="{4B1CCBE0-B014-BE4F-861D-F734EF685FD0}" srcOrd="1" destOrd="0" presId="urn:microsoft.com/office/officeart/2005/8/layout/matrix1"/>
    <dgm:cxn modelId="{588D20BC-2E7B-46EF-89B7-AF0ACD94DCDE}" type="presOf" srcId="{EF2F2970-DB3C-473C-A31E-017A396C80C8}" destId="{D411C06F-3482-BF46-9687-7A9FE964505B}" srcOrd="1" destOrd="0" presId="urn:microsoft.com/office/officeart/2005/8/layout/matrix1"/>
    <dgm:cxn modelId="{DDDC0F85-6BE6-DA4C-9D5F-53BFBA251F2B}" srcId="{CED99915-A4E4-C049-A59E-3F5955D25559}" destId="{CF33EF67-9CAA-F941-ABA2-014E1402C949}" srcOrd="0" destOrd="0" parTransId="{64D04404-E285-3544-BDB0-B5BB699235D4}" sibTransId="{50D64CFE-1CA8-5D48-8FD1-F99ADCA2D7AB}"/>
    <dgm:cxn modelId="{564EC116-9525-D14E-8EA9-C7B1D87E96B9}" srcId="{CED99915-A4E4-C049-A59E-3F5955D25559}" destId="{5BFE3A06-D19D-F442-9295-530E3FDB36F2}" srcOrd="4" destOrd="0" parTransId="{FADCC3BB-DC0D-404A-8EED-840E640A31F2}" sibTransId="{692445F6-31BF-B24F-8F90-DF669060CB72}"/>
    <dgm:cxn modelId="{D56BD668-1E0E-4997-ADBE-BEE543CEA924}" type="presOf" srcId="{EE3C3BEF-E404-6A45-8DA5-6B6FC18CE448}" destId="{C002D606-C3DF-B545-80B7-EE0ABD63FADE}" srcOrd="1" destOrd="0" presId="urn:microsoft.com/office/officeart/2005/8/layout/matrix1"/>
    <dgm:cxn modelId="{A861BA1D-DD7C-F946-99BE-D90987721107}" type="presOf" srcId="{CF33EF67-9CAA-F941-ABA2-014E1402C949}" destId="{CF643D00-9F94-B741-881E-E40C9D356AF3}" srcOrd="0" destOrd="0" presId="urn:microsoft.com/office/officeart/2005/8/layout/matrix1"/>
    <dgm:cxn modelId="{2F924EA0-C15B-462A-888E-3EB43EB24C6D}" type="presOf" srcId="{EE3C3BEF-E404-6A45-8DA5-6B6FC18CE448}" destId="{825EBE4F-27F7-1742-9B56-2FC5DD320772}" srcOrd="0" destOrd="0" presId="urn:microsoft.com/office/officeart/2005/8/layout/matrix1"/>
    <dgm:cxn modelId="{2CE16DE4-7775-4354-A789-39C3DF26CFF6}" type="presOf" srcId="{EF2F2970-DB3C-473C-A31E-017A396C80C8}" destId="{CD54E5C0-88F3-E84C-86DE-AFD13D9B2021}" srcOrd="0" destOrd="0" presId="urn:microsoft.com/office/officeart/2005/8/layout/matrix1"/>
    <dgm:cxn modelId="{72C04496-4AFD-3345-BE92-D25A4E141677}" type="presParOf" srcId="{92E6B021-B05B-5941-888B-813320763D23}" destId="{DAB96D1C-053F-604A-949A-D84F536D1208}" srcOrd="0" destOrd="0" presId="urn:microsoft.com/office/officeart/2005/8/layout/matrix1"/>
    <dgm:cxn modelId="{260CB2A0-1F8F-C248-B34B-E292E6278BC6}" type="presParOf" srcId="{DAB96D1C-053F-604A-949A-D84F536D1208}" destId="{CF643D00-9F94-B741-881E-E40C9D356AF3}" srcOrd="0" destOrd="0" presId="urn:microsoft.com/office/officeart/2005/8/layout/matrix1"/>
    <dgm:cxn modelId="{62499E85-D249-D54C-BED3-44FD0184684E}" type="presParOf" srcId="{DAB96D1C-053F-604A-949A-D84F536D1208}" destId="{4B1CCBE0-B014-BE4F-861D-F734EF685FD0}" srcOrd="1" destOrd="0" presId="urn:microsoft.com/office/officeart/2005/8/layout/matrix1"/>
    <dgm:cxn modelId="{611C9CC5-EC19-954B-9B22-31D73DDADFED}" type="presParOf" srcId="{DAB96D1C-053F-604A-949A-D84F536D1208}" destId="{CD54E5C0-88F3-E84C-86DE-AFD13D9B2021}" srcOrd="2" destOrd="0" presId="urn:microsoft.com/office/officeart/2005/8/layout/matrix1"/>
    <dgm:cxn modelId="{1F332D7F-2EF3-C940-802F-7A92B918E406}" type="presParOf" srcId="{DAB96D1C-053F-604A-949A-D84F536D1208}" destId="{D411C06F-3482-BF46-9687-7A9FE964505B}" srcOrd="3" destOrd="0" presId="urn:microsoft.com/office/officeart/2005/8/layout/matrix1"/>
    <dgm:cxn modelId="{0B8034F2-57A9-0249-89D0-B8403D736498}" type="presParOf" srcId="{DAB96D1C-053F-604A-949A-D84F536D1208}" destId="{67028B8B-F7A2-4046-A0BD-FBBEE5FD1FEB}" srcOrd="4" destOrd="0" presId="urn:microsoft.com/office/officeart/2005/8/layout/matrix1"/>
    <dgm:cxn modelId="{E3B3E6E7-2D2B-8B4E-8202-F1806AB38094}" type="presParOf" srcId="{DAB96D1C-053F-604A-949A-D84F536D1208}" destId="{4F95AD4A-E779-FF45-952D-63B831CFE37A}" srcOrd="5" destOrd="0" presId="urn:microsoft.com/office/officeart/2005/8/layout/matrix1"/>
    <dgm:cxn modelId="{5B37B678-4820-9B4D-8E27-D9BF772E2862}" type="presParOf" srcId="{DAB96D1C-053F-604A-949A-D84F536D1208}" destId="{825EBE4F-27F7-1742-9B56-2FC5DD320772}" srcOrd="6" destOrd="0" presId="urn:microsoft.com/office/officeart/2005/8/layout/matrix1"/>
    <dgm:cxn modelId="{6DF03542-0E7A-A045-AFEB-4D68E7EFA9D1}" type="presParOf" srcId="{DAB96D1C-053F-604A-949A-D84F536D1208}" destId="{C002D606-C3DF-B545-80B7-EE0ABD63FADE}" srcOrd="7" destOrd="0" presId="urn:microsoft.com/office/officeart/2005/8/layout/matrix1"/>
    <dgm:cxn modelId="{D7EBD309-C134-BE44-91CC-769D68A8671A}" type="presParOf" srcId="{92E6B021-B05B-5941-888B-813320763D23}" destId="{644FDEB3-B4B2-4549-B0D5-C0F25295E4C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0C8832-10A4-C246-9470-95798067AB2F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D99915-A4E4-C049-A59E-3F5955D25559}">
      <dgm:prSet phldrT="[Text]" custT="1"/>
      <dgm:spPr/>
      <dgm:t>
        <a:bodyPr/>
        <a:lstStyle/>
        <a:p>
          <a:r>
            <a:rPr lang="en-US" sz="3600" dirty="0" smtClean="0"/>
            <a:t>Anna</a:t>
          </a:r>
          <a:endParaRPr lang="en-US" sz="3600" dirty="0"/>
        </a:p>
      </dgm:t>
    </dgm:pt>
    <dgm:pt modelId="{C2868F8F-2A54-9941-B0AD-21EB2AF01547}" type="parTrans" cxnId="{51B84B21-8098-BE45-9600-E292D7ACAA99}">
      <dgm:prSet/>
      <dgm:spPr/>
      <dgm:t>
        <a:bodyPr/>
        <a:lstStyle/>
        <a:p>
          <a:endParaRPr lang="en-US"/>
        </a:p>
      </dgm:t>
    </dgm:pt>
    <dgm:pt modelId="{D48031CF-1584-E04D-8E33-436C3BBE81F6}" type="sibTrans" cxnId="{51B84B21-8098-BE45-9600-E292D7ACAA99}">
      <dgm:prSet/>
      <dgm:spPr/>
      <dgm:t>
        <a:bodyPr/>
        <a:lstStyle/>
        <a:p>
          <a:endParaRPr lang="en-US"/>
        </a:p>
      </dgm:t>
    </dgm:pt>
    <dgm:pt modelId="{9C872217-3125-F143-92AC-690D14FE9B34}">
      <dgm:prSet phldrT="[Text]" custT="1"/>
      <dgm:spPr/>
      <dgm:t>
        <a:bodyPr/>
        <a:lstStyle/>
        <a:p>
          <a:pPr algn="l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Interests and Aspirations 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Robotics, but seems unobtainable because she is not in advanced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courses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Wants an internship but will need to have a part time job after school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Go to 2 year local community college then to a university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Stay close to home to support her family, she has 2 other siblings</a:t>
          </a:r>
        </a:p>
        <a:p>
          <a:pPr algn="l"/>
          <a:endParaRPr lang="en-US" sz="1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6BDB7-8F25-544D-BED7-50421C8C9849}" type="parTrans" cxnId="{B76C1695-65F0-3E49-AB25-ECFBB177F721}">
      <dgm:prSet/>
      <dgm:spPr/>
      <dgm:t>
        <a:bodyPr/>
        <a:lstStyle/>
        <a:p>
          <a:endParaRPr lang="en-US"/>
        </a:p>
      </dgm:t>
    </dgm:pt>
    <dgm:pt modelId="{8DAF445A-A1E7-C941-9B5E-0BD2C7CDEDC4}" type="sibTrans" cxnId="{B76C1695-65F0-3E49-AB25-ECFBB177F721}">
      <dgm:prSet/>
      <dgm:spPr/>
      <dgm:t>
        <a:bodyPr/>
        <a:lstStyle/>
        <a:p>
          <a:endParaRPr lang="en-US"/>
        </a:p>
      </dgm:t>
    </dgm:pt>
    <dgm:pt modelId="{EE3C3BEF-E404-6A45-8DA5-6B6FC18CE448}">
      <dgm:prSet phldrT="[Text]" custT="1"/>
      <dgm:spPr/>
      <dgm:t>
        <a:bodyPr/>
        <a:lstStyle/>
        <a:p>
          <a:pPr algn="r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Opportunities and Options 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Middle School Population (850 students)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Career and tech opportunities are limited at the school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Specialty staff: 3 counselors, strong EL program, Reading</a:t>
          </a:r>
        </a:p>
        <a:p>
          <a:pPr algn="r"/>
          <a:r>
            <a:rPr lang="en-US" sz="1400" smtClean="0">
              <a:latin typeface="Arial" panose="020B0604020202020204" pitchFamily="34" charset="0"/>
              <a:cs typeface="Arial" panose="020B0604020202020204" pitchFamily="34" charset="0"/>
            </a:rPr>
            <a:t>specialist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smtClean="0">
              <a:latin typeface="Arial" panose="020B0604020202020204" pitchFamily="34" charset="0"/>
              <a:cs typeface="Arial" panose="020B0604020202020204" pitchFamily="34" charset="0"/>
            </a:rPr>
            <a:t>media specialist, math specialist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7AC2-673F-8242-9DF9-307E7F8B7917}" type="parTrans" cxnId="{021C466E-98DA-E541-B136-CBAE6AEB9F4E}">
      <dgm:prSet/>
      <dgm:spPr/>
      <dgm:t>
        <a:bodyPr/>
        <a:lstStyle/>
        <a:p>
          <a:endParaRPr lang="en-US"/>
        </a:p>
      </dgm:t>
    </dgm:pt>
    <dgm:pt modelId="{CEEF92A6-51E1-A747-9326-CF3E0568E42E}" type="sibTrans" cxnId="{021C466E-98DA-E541-B136-CBAE6AEB9F4E}">
      <dgm:prSet/>
      <dgm:spPr/>
      <dgm:t>
        <a:bodyPr/>
        <a:lstStyle/>
        <a:p>
          <a:endParaRPr lang="en-US"/>
        </a:p>
      </dgm:t>
    </dgm:pt>
    <dgm:pt modelId="{5BFE3A06-D19D-F442-9295-530E3FDB36F2}">
      <dgm:prSet phldrT="[Text]" phldr="1"/>
      <dgm:spPr/>
      <dgm:t>
        <a:bodyPr/>
        <a:lstStyle/>
        <a:p>
          <a:endParaRPr lang="en-US" dirty="0"/>
        </a:p>
      </dgm:t>
    </dgm:pt>
    <dgm:pt modelId="{FADCC3BB-DC0D-404A-8EED-840E640A31F2}" type="parTrans" cxnId="{564EC116-9525-D14E-8EA9-C7B1D87E96B9}">
      <dgm:prSet/>
      <dgm:spPr/>
      <dgm:t>
        <a:bodyPr/>
        <a:lstStyle/>
        <a:p>
          <a:endParaRPr lang="en-US"/>
        </a:p>
      </dgm:t>
    </dgm:pt>
    <dgm:pt modelId="{692445F6-31BF-B24F-8F90-DF669060CB72}" type="sibTrans" cxnId="{564EC116-9525-D14E-8EA9-C7B1D87E96B9}">
      <dgm:prSet/>
      <dgm:spPr/>
      <dgm:t>
        <a:bodyPr/>
        <a:lstStyle/>
        <a:p>
          <a:endParaRPr lang="en-US"/>
        </a:p>
      </dgm:t>
    </dgm:pt>
    <dgm:pt modelId="{CF33EF67-9CAA-F941-ABA2-014E1402C949}">
      <dgm:prSet phldrT="[Text]" custT="1"/>
      <dgm:spPr/>
      <dgm:t>
        <a:bodyPr/>
        <a:lstStyle/>
        <a:p>
          <a:pPr algn="l"/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Demographics &amp; Abilities   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13 years old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Hispanic Female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English speaker at school, native tongue spoken at home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en-US" sz="14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grade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Reading two grades below level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C+ Average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Interested in STEM but not qualified for the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advanced courses due to low academic scores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Qualifies for reduced lunch</a:t>
          </a:r>
        </a:p>
      </dgm:t>
    </dgm:pt>
    <dgm:pt modelId="{50D64CFE-1CA8-5D48-8FD1-F99ADCA2D7AB}" type="sibTrans" cxnId="{DDDC0F85-6BE6-DA4C-9D5F-53BFBA251F2B}">
      <dgm:prSet/>
      <dgm:spPr/>
      <dgm:t>
        <a:bodyPr/>
        <a:lstStyle/>
        <a:p>
          <a:endParaRPr lang="en-US"/>
        </a:p>
      </dgm:t>
    </dgm:pt>
    <dgm:pt modelId="{64D04404-E285-3544-BDB0-B5BB699235D4}" type="parTrans" cxnId="{DDDC0F85-6BE6-DA4C-9D5F-53BFBA251F2B}">
      <dgm:prSet/>
      <dgm:spPr/>
      <dgm:t>
        <a:bodyPr/>
        <a:lstStyle/>
        <a:p>
          <a:endParaRPr lang="en-US"/>
        </a:p>
      </dgm:t>
    </dgm:pt>
    <dgm:pt modelId="{EF2F2970-DB3C-473C-A31E-017A396C80C8}">
      <dgm:prSet phldrT="[Text]" custT="1"/>
      <dgm:spPr/>
      <dgm:t>
        <a:bodyPr/>
        <a:lstStyle/>
        <a:p>
          <a:pPr algn="r"/>
          <a:endParaRPr lang="en-US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r"/>
          <a:endParaRPr lang="en-US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r"/>
          <a:endParaRPr lang="en-US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r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Community &amp; Home                                                   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Urban area 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Top industries: Manufacturing and education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Access to public transportation 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Mom, dad, 4 siblings at home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Strong ties to extended family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Lower income 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Parents: Middle School education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One family vehicle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Both parents work outside the home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High crime rate in surrounding neighborhoods  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EEC24B-DD25-4EDE-BFA0-0FB71D2B77C0}" type="parTrans" cxnId="{BEA70E1D-A06E-4B7A-9ACB-C02540E77CE9}">
      <dgm:prSet/>
      <dgm:spPr/>
      <dgm:t>
        <a:bodyPr/>
        <a:lstStyle/>
        <a:p>
          <a:endParaRPr lang="en-US"/>
        </a:p>
      </dgm:t>
    </dgm:pt>
    <dgm:pt modelId="{FCEAB0E7-BAF5-422F-848D-F520DFC50764}" type="sibTrans" cxnId="{BEA70E1D-A06E-4B7A-9ACB-C02540E77CE9}">
      <dgm:prSet/>
      <dgm:spPr/>
      <dgm:t>
        <a:bodyPr/>
        <a:lstStyle/>
        <a:p>
          <a:endParaRPr lang="en-US"/>
        </a:p>
      </dgm:t>
    </dgm:pt>
    <dgm:pt modelId="{92E6B021-B05B-5941-888B-813320763D23}" type="pres">
      <dgm:prSet presAssocID="{2F0C8832-10A4-C246-9470-95798067AB2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B96D1C-053F-604A-949A-D84F536D1208}" type="pres">
      <dgm:prSet presAssocID="{2F0C8832-10A4-C246-9470-95798067AB2F}" presName="matrix" presStyleCnt="0"/>
      <dgm:spPr/>
    </dgm:pt>
    <dgm:pt modelId="{CF643D00-9F94-B741-881E-E40C9D356AF3}" type="pres">
      <dgm:prSet presAssocID="{2F0C8832-10A4-C246-9470-95798067AB2F}" presName="tile1" presStyleLbl="node1" presStyleIdx="0" presStyleCnt="4"/>
      <dgm:spPr/>
      <dgm:t>
        <a:bodyPr/>
        <a:lstStyle/>
        <a:p>
          <a:endParaRPr lang="en-US"/>
        </a:p>
      </dgm:t>
    </dgm:pt>
    <dgm:pt modelId="{4B1CCBE0-B014-BE4F-861D-F734EF685FD0}" type="pres">
      <dgm:prSet presAssocID="{2F0C8832-10A4-C246-9470-95798067AB2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4E5C0-88F3-E84C-86DE-AFD13D9B2021}" type="pres">
      <dgm:prSet presAssocID="{2F0C8832-10A4-C246-9470-95798067AB2F}" presName="tile2" presStyleLbl="node1" presStyleIdx="1" presStyleCnt="4"/>
      <dgm:spPr/>
      <dgm:t>
        <a:bodyPr/>
        <a:lstStyle/>
        <a:p>
          <a:endParaRPr lang="en-US"/>
        </a:p>
      </dgm:t>
    </dgm:pt>
    <dgm:pt modelId="{D411C06F-3482-BF46-9687-7A9FE964505B}" type="pres">
      <dgm:prSet presAssocID="{2F0C8832-10A4-C246-9470-95798067AB2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28B8B-F7A2-4046-A0BD-FBBEE5FD1FEB}" type="pres">
      <dgm:prSet presAssocID="{2F0C8832-10A4-C246-9470-95798067AB2F}" presName="tile3" presStyleLbl="node1" presStyleIdx="2" presStyleCnt="4"/>
      <dgm:spPr/>
      <dgm:t>
        <a:bodyPr/>
        <a:lstStyle/>
        <a:p>
          <a:endParaRPr lang="en-US"/>
        </a:p>
      </dgm:t>
    </dgm:pt>
    <dgm:pt modelId="{4F95AD4A-E779-FF45-952D-63B831CFE37A}" type="pres">
      <dgm:prSet presAssocID="{2F0C8832-10A4-C246-9470-95798067AB2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EBE4F-27F7-1742-9B56-2FC5DD320772}" type="pres">
      <dgm:prSet presAssocID="{2F0C8832-10A4-C246-9470-95798067AB2F}" presName="tile4" presStyleLbl="node1" presStyleIdx="3" presStyleCnt="4"/>
      <dgm:spPr/>
      <dgm:t>
        <a:bodyPr/>
        <a:lstStyle/>
        <a:p>
          <a:endParaRPr lang="en-US"/>
        </a:p>
      </dgm:t>
    </dgm:pt>
    <dgm:pt modelId="{C002D606-C3DF-B545-80B7-EE0ABD63FADE}" type="pres">
      <dgm:prSet presAssocID="{2F0C8832-10A4-C246-9470-95798067AB2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FDEB3-B4B2-4549-B0D5-C0F25295E4C3}" type="pres">
      <dgm:prSet presAssocID="{2F0C8832-10A4-C246-9470-95798067AB2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6CDEBFC-EA93-A04F-B0ED-CFFB250D3E80}" type="presOf" srcId="{CED99915-A4E4-C049-A59E-3F5955D25559}" destId="{644FDEB3-B4B2-4549-B0D5-C0F25295E4C3}" srcOrd="0" destOrd="0" presId="urn:microsoft.com/office/officeart/2005/8/layout/matrix1"/>
    <dgm:cxn modelId="{BEA70E1D-A06E-4B7A-9ACB-C02540E77CE9}" srcId="{CED99915-A4E4-C049-A59E-3F5955D25559}" destId="{EF2F2970-DB3C-473C-A31E-017A396C80C8}" srcOrd="1" destOrd="0" parTransId="{8BEEC24B-DD25-4EDE-BFA0-0FB71D2B77C0}" sibTransId="{FCEAB0E7-BAF5-422F-848D-F520DFC50764}"/>
    <dgm:cxn modelId="{F8728905-3B5C-6140-ACFC-F4D9ADD8FF92}" type="presOf" srcId="{EE3C3BEF-E404-6A45-8DA5-6B6FC18CE448}" destId="{C002D606-C3DF-B545-80B7-EE0ABD63FADE}" srcOrd="1" destOrd="0" presId="urn:microsoft.com/office/officeart/2005/8/layout/matrix1"/>
    <dgm:cxn modelId="{7F6DE463-8CA6-0B4E-9054-7BF5C71BF024}" type="presOf" srcId="{CF33EF67-9CAA-F941-ABA2-014E1402C949}" destId="{4B1CCBE0-B014-BE4F-861D-F734EF685FD0}" srcOrd="1" destOrd="0" presId="urn:microsoft.com/office/officeart/2005/8/layout/matrix1"/>
    <dgm:cxn modelId="{734B5A24-C995-7B43-B81C-628F9AA96EEE}" type="presOf" srcId="{CF33EF67-9CAA-F941-ABA2-014E1402C949}" destId="{CF643D00-9F94-B741-881E-E40C9D356AF3}" srcOrd="0" destOrd="0" presId="urn:microsoft.com/office/officeart/2005/8/layout/matrix1"/>
    <dgm:cxn modelId="{51B84B21-8098-BE45-9600-E292D7ACAA99}" srcId="{2F0C8832-10A4-C246-9470-95798067AB2F}" destId="{CED99915-A4E4-C049-A59E-3F5955D25559}" srcOrd="0" destOrd="0" parTransId="{C2868F8F-2A54-9941-B0AD-21EB2AF01547}" sibTransId="{D48031CF-1584-E04D-8E33-436C3BBE81F6}"/>
    <dgm:cxn modelId="{CF5F470D-2A6D-364B-B14C-738C02706F93}" type="presOf" srcId="{2F0C8832-10A4-C246-9470-95798067AB2F}" destId="{92E6B021-B05B-5941-888B-813320763D23}" srcOrd="0" destOrd="0" presId="urn:microsoft.com/office/officeart/2005/8/layout/matrix1"/>
    <dgm:cxn modelId="{B76C1695-65F0-3E49-AB25-ECFBB177F721}" srcId="{CED99915-A4E4-C049-A59E-3F5955D25559}" destId="{9C872217-3125-F143-92AC-690D14FE9B34}" srcOrd="2" destOrd="0" parTransId="{DD06BDB7-8F25-544D-BED7-50421C8C9849}" sibTransId="{8DAF445A-A1E7-C941-9B5E-0BD2C7CDEDC4}"/>
    <dgm:cxn modelId="{021C466E-98DA-E541-B136-CBAE6AEB9F4E}" srcId="{CED99915-A4E4-C049-A59E-3F5955D25559}" destId="{EE3C3BEF-E404-6A45-8DA5-6B6FC18CE448}" srcOrd="3" destOrd="0" parTransId="{1B347AC2-673F-8242-9DF9-307E7F8B7917}" sibTransId="{CEEF92A6-51E1-A747-9326-CF3E0568E42E}"/>
    <dgm:cxn modelId="{62CFBA33-75FE-5944-9B70-1848EA4F67C7}" type="presOf" srcId="{9C872217-3125-F143-92AC-690D14FE9B34}" destId="{67028B8B-F7A2-4046-A0BD-FBBEE5FD1FEB}" srcOrd="0" destOrd="0" presId="urn:microsoft.com/office/officeart/2005/8/layout/matrix1"/>
    <dgm:cxn modelId="{B206555D-ADAF-5B46-B9FD-481382921A81}" type="presOf" srcId="{EE3C3BEF-E404-6A45-8DA5-6B6FC18CE448}" destId="{825EBE4F-27F7-1742-9B56-2FC5DD320772}" srcOrd="0" destOrd="0" presId="urn:microsoft.com/office/officeart/2005/8/layout/matrix1"/>
    <dgm:cxn modelId="{6AC72C7E-CECC-C347-8D76-9813DBFE19CD}" type="presOf" srcId="{EF2F2970-DB3C-473C-A31E-017A396C80C8}" destId="{CD54E5C0-88F3-E84C-86DE-AFD13D9B2021}" srcOrd="0" destOrd="0" presId="urn:microsoft.com/office/officeart/2005/8/layout/matrix1"/>
    <dgm:cxn modelId="{DDDC0F85-6BE6-DA4C-9D5F-53BFBA251F2B}" srcId="{CED99915-A4E4-C049-A59E-3F5955D25559}" destId="{CF33EF67-9CAA-F941-ABA2-014E1402C949}" srcOrd="0" destOrd="0" parTransId="{64D04404-E285-3544-BDB0-B5BB699235D4}" sibTransId="{50D64CFE-1CA8-5D48-8FD1-F99ADCA2D7AB}"/>
    <dgm:cxn modelId="{564EC116-9525-D14E-8EA9-C7B1D87E96B9}" srcId="{CED99915-A4E4-C049-A59E-3F5955D25559}" destId="{5BFE3A06-D19D-F442-9295-530E3FDB36F2}" srcOrd="4" destOrd="0" parTransId="{FADCC3BB-DC0D-404A-8EED-840E640A31F2}" sibTransId="{692445F6-31BF-B24F-8F90-DF669060CB72}"/>
    <dgm:cxn modelId="{B92CB4C1-745F-C140-AF7E-2D3E7D989305}" type="presOf" srcId="{9C872217-3125-F143-92AC-690D14FE9B34}" destId="{4F95AD4A-E779-FF45-952D-63B831CFE37A}" srcOrd="1" destOrd="0" presId="urn:microsoft.com/office/officeart/2005/8/layout/matrix1"/>
    <dgm:cxn modelId="{F165C2EA-6958-D44C-9E5D-ED9A4B592F52}" type="presOf" srcId="{EF2F2970-DB3C-473C-A31E-017A396C80C8}" destId="{D411C06F-3482-BF46-9687-7A9FE964505B}" srcOrd="1" destOrd="0" presId="urn:microsoft.com/office/officeart/2005/8/layout/matrix1"/>
    <dgm:cxn modelId="{B0124209-D11E-A34A-AEEC-62CB216F1B4D}" type="presParOf" srcId="{92E6B021-B05B-5941-888B-813320763D23}" destId="{DAB96D1C-053F-604A-949A-D84F536D1208}" srcOrd="0" destOrd="0" presId="urn:microsoft.com/office/officeart/2005/8/layout/matrix1"/>
    <dgm:cxn modelId="{C545782E-C8C5-BC44-B8B8-2A60CC1760EC}" type="presParOf" srcId="{DAB96D1C-053F-604A-949A-D84F536D1208}" destId="{CF643D00-9F94-B741-881E-E40C9D356AF3}" srcOrd="0" destOrd="0" presId="urn:microsoft.com/office/officeart/2005/8/layout/matrix1"/>
    <dgm:cxn modelId="{332AC331-C18D-C549-8EA8-705807900BAA}" type="presParOf" srcId="{DAB96D1C-053F-604A-949A-D84F536D1208}" destId="{4B1CCBE0-B014-BE4F-861D-F734EF685FD0}" srcOrd="1" destOrd="0" presId="urn:microsoft.com/office/officeart/2005/8/layout/matrix1"/>
    <dgm:cxn modelId="{25B245D8-F3A7-BF4F-9C13-09BE2CD4C3C5}" type="presParOf" srcId="{DAB96D1C-053F-604A-949A-D84F536D1208}" destId="{CD54E5C0-88F3-E84C-86DE-AFD13D9B2021}" srcOrd="2" destOrd="0" presId="urn:microsoft.com/office/officeart/2005/8/layout/matrix1"/>
    <dgm:cxn modelId="{3722B75D-C76F-B744-B3B3-27582856496E}" type="presParOf" srcId="{DAB96D1C-053F-604A-949A-D84F536D1208}" destId="{D411C06F-3482-BF46-9687-7A9FE964505B}" srcOrd="3" destOrd="0" presId="urn:microsoft.com/office/officeart/2005/8/layout/matrix1"/>
    <dgm:cxn modelId="{2A1EE52A-AB91-6345-8D65-99E8F6778A96}" type="presParOf" srcId="{DAB96D1C-053F-604A-949A-D84F536D1208}" destId="{67028B8B-F7A2-4046-A0BD-FBBEE5FD1FEB}" srcOrd="4" destOrd="0" presId="urn:microsoft.com/office/officeart/2005/8/layout/matrix1"/>
    <dgm:cxn modelId="{28C5B6B4-5ACA-BA44-ABDE-1B43986509D9}" type="presParOf" srcId="{DAB96D1C-053F-604A-949A-D84F536D1208}" destId="{4F95AD4A-E779-FF45-952D-63B831CFE37A}" srcOrd="5" destOrd="0" presId="urn:microsoft.com/office/officeart/2005/8/layout/matrix1"/>
    <dgm:cxn modelId="{B80A1B56-4396-A04A-B2CD-40463BEC749D}" type="presParOf" srcId="{DAB96D1C-053F-604A-949A-D84F536D1208}" destId="{825EBE4F-27F7-1742-9B56-2FC5DD320772}" srcOrd="6" destOrd="0" presId="urn:microsoft.com/office/officeart/2005/8/layout/matrix1"/>
    <dgm:cxn modelId="{6F0A7BCC-D44F-E944-8610-8C001EF9266C}" type="presParOf" srcId="{DAB96D1C-053F-604A-949A-D84F536D1208}" destId="{C002D606-C3DF-B545-80B7-EE0ABD63FADE}" srcOrd="7" destOrd="0" presId="urn:microsoft.com/office/officeart/2005/8/layout/matrix1"/>
    <dgm:cxn modelId="{5FF514F0-378B-8C4A-96E1-C87E81144CA8}" type="presParOf" srcId="{92E6B021-B05B-5941-888B-813320763D23}" destId="{644FDEB3-B4B2-4549-B0D5-C0F25295E4C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0C8832-10A4-C246-9470-95798067AB2F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D99915-A4E4-C049-A59E-3F5955D25559}">
      <dgm:prSet phldrT="[Text]" custT="1"/>
      <dgm:spPr/>
      <dgm:t>
        <a:bodyPr/>
        <a:lstStyle/>
        <a:p>
          <a:r>
            <a:rPr lang="en-US" sz="3600" dirty="0" smtClean="0"/>
            <a:t>Tiffany</a:t>
          </a:r>
          <a:endParaRPr lang="en-US" sz="3600" dirty="0"/>
        </a:p>
      </dgm:t>
    </dgm:pt>
    <dgm:pt modelId="{C2868F8F-2A54-9941-B0AD-21EB2AF01547}" type="parTrans" cxnId="{51B84B21-8098-BE45-9600-E292D7ACAA99}">
      <dgm:prSet/>
      <dgm:spPr/>
      <dgm:t>
        <a:bodyPr/>
        <a:lstStyle/>
        <a:p>
          <a:endParaRPr lang="en-US"/>
        </a:p>
      </dgm:t>
    </dgm:pt>
    <dgm:pt modelId="{D48031CF-1584-E04D-8E33-436C3BBE81F6}" type="sibTrans" cxnId="{51B84B21-8098-BE45-9600-E292D7ACAA99}">
      <dgm:prSet/>
      <dgm:spPr/>
      <dgm:t>
        <a:bodyPr/>
        <a:lstStyle/>
        <a:p>
          <a:endParaRPr lang="en-US"/>
        </a:p>
      </dgm:t>
    </dgm:pt>
    <dgm:pt modelId="{9C872217-3125-F143-92AC-690D14FE9B34}">
      <dgm:prSet phldrT="[Text]" custT="1"/>
      <dgm:spPr/>
      <dgm:t>
        <a:bodyPr/>
        <a:lstStyle/>
        <a:p>
          <a:pPr algn="l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Interests and Aspirations 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Math and recess 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Loves to dress with expression and enjoys being with </a:t>
          </a:r>
          <a:r>
            <a:rPr lang="en-US" sz="1400" smtClean="0">
              <a:latin typeface="Arial" panose="020B0604020202020204" pitchFamily="34" charset="0"/>
              <a:cs typeface="Arial" panose="020B0604020202020204" pitchFamily="34" charset="0"/>
            </a:rPr>
            <a:t>her friends</a:t>
          </a:r>
          <a:endParaRPr lang="en-US" sz="1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No family history of college graduates 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Wants to be a doctor 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Wants to live close to home and take care of mom 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6BDB7-8F25-544D-BED7-50421C8C9849}" type="parTrans" cxnId="{B76C1695-65F0-3E49-AB25-ECFBB177F721}">
      <dgm:prSet/>
      <dgm:spPr/>
      <dgm:t>
        <a:bodyPr/>
        <a:lstStyle/>
        <a:p>
          <a:endParaRPr lang="en-US"/>
        </a:p>
      </dgm:t>
    </dgm:pt>
    <dgm:pt modelId="{8DAF445A-A1E7-C941-9B5E-0BD2C7CDEDC4}" type="sibTrans" cxnId="{B76C1695-65F0-3E49-AB25-ECFBB177F721}">
      <dgm:prSet/>
      <dgm:spPr/>
      <dgm:t>
        <a:bodyPr/>
        <a:lstStyle/>
        <a:p>
          <a:endParaRPr lang="en-US"/>
        </a:p>
      </dgm:t>
    </dgm:pt>
    <dgm:pt modelId="{EE3C3BEF-E404-6A45-8DA5-6B6FC18CE448}">
      <dgm:prSet phldrT="[Text]" custT="1"/>
      <dgm:spPr/>
      <dgm:t>
        <a:bodyPr/>
        <a:lstStyle/>
        <a:p>
          <a:pPr algn="r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Opportunities and Options 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Elementary School (population 500)  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FRL: 80%  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Local Tech Center 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Specialty Staff: Reading Specialist, 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Media Specialist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One Counselor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47AC2-673F-8242-9DF9-307E7F8B7917}" type="parTrans" cxnId="{021C466E-98DA-E541-B136-CBAE6AEB9F4E}">
      <dgm:prSet/>
      <dgm:spPr/>
      <dgm:t>
        <a:bodyPr/>
        <a:lstStyle/>
        <a:p>
          <a:endParaRPr lang="en-US"/>
        </a:p>
      </dgm:t>
    </dgm:pt>
    <dgm:pt modelId="{CEEF92A6-51E1-A747-9326-CF3E0568E42E}" type="sibTrans" cxnId="{021C466E-98DA-E541-B136-CBAE6AEB9F4E}">
      <dgm:prSet/>
      <dgm:spPr/>
      <dgm:t>
        <a:bodyPr/>
        <a:lstStyle/>
        <a:p>
          <a:endParaRPr lang="en-US"/>
        </a:p>
      </dgm:t>
    </dgm:pt>
    <dgm:pt modelId="{5BFE3A06-D19D-F442-9295-530E3FDB36F2}">
      <dgm:prSet phldrT="[Text]" phldr="1"/>
      <dgm:spPr/>
      <dgm:t>
        <a:bodyPr/>
        <a:lstStyle/>
        <a:p>
          <a:endParaRPr lang="en-US" dirty="0"/>
        </a:p>
      </dgm:t>
    </dgm:pt>
    <dgm:pt modelId="{FADCC3BB-DC0D-404A-8EED-840E640A31F2}" type="parTrans" cxnId="{564EC116-9525-D14E-8EA9-C7B1D87E96B9}">
      <dgm:prSet/>
      <dgm:spPr/>
      <dgm:t>
        <a:bodyPr/>
        <a:lstStyle/>
        <a:p>
          <a:endParaRPr lang="en-US"/>
        </a:p>
      </dgm:t>
    </dgm:pt>
    <dgm:pt modelId="{692445F6-31BF-B24F-8F90-DF669060CB72}" type="sibTrans" cxnId="{564EC116-9525-D14E-8EA9-C7B1D87E96B9}">
      <dgm:prSet/>
      <dgm:spPr/>
      <dgm:t>
        <a:bodyPr/>
        <a:lstStyle/>
        <a:p>
          <a:endParaRPr lang="en-US"/>
        </a:p>
      </dgm:t>
    </dgm:pt>
    <dgm:pt modelId="{CF33EF67-9CAA-F941-ABA2-014E1402C949}">
      <dgm:prSet phldrT="[Text]" custT="1"/>
      <dgm:spPr/>
      <dgm:t>
        <a:bodyPr/>
        <a:lstStyle/>
        <a:p>
          <a:pPr algn="l"/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Demographics &amp; Abilities   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9 years old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White female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English speaker 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14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rd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grade  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14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nd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grade reader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Loves to color and do art                                                                 </a:t>
          </a:r>
        </a:p>
        <a:p>
          <a:pPr algn="l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Walks to school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D64CFE-1CA8-5D48-8FD1-F99ADCA2D7AB}" type="sibTrans" cxnId="{DDDC0F85-6BE6-DA4C-9D5F-53BFBA251F2B}">
      <dgm:prSet/>
      <dgm:spPr/>
      <dgm:t>
        <a:bodyPr/>
        <a:lstStyle/>
        <a:p>
          <a:endParaRPr lang="en-US"/>
        </a:p>
      </dgm:t>
    </dgm:pt>
    <dgm:pt modelId="{64D04404-E285-3544-BDB0-B5BB699235D4}" type="parTrans" cxnId="{DDDC0F85-6BE6-DA4C-9D5F-53BFBA251F2B}">
      <dgm:prSet/>
      <dgm:spPr/>
      <dgm:t>
        <a:bodyPr/>
        <a:lstStyle/>
        <a:p>
          <a:endParaRPr lang="en-US"/>
        </a:p>
      </dgm:t>
    </dgm:pt>
    <dgm:pt modelId="{EF2F2970-DB3C-473C-A31E-017A396C80C8}">
      <dgm:prSet phldrT="[Text]" custT="1"/>
      <dgm:spPr/>
      <dgm:t>
        <a:bodyPr/>
        <a:lstStyle/>
        <a:p>
          <a:pPr algn="r"/>
          <a:endParaRPr lang="en-US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r"/>
          <a:endParaRPr lang="en-US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r"/>
          <a:endParaRPr lang="en-US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r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Community &amp; Home                                                   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Suburban area with labor attainment 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Top industries: Retail, Education 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No access to public transportation 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Single mom with older brother, younger sister 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Lower income 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Parent: HS Diploma 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Using state assistance </a:t>
          </a:r>
        </a:p>
        <a:p>
          <a:pPr algn="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One family vehicle  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EEC24B-DD25-4EDE-BFA0-0FB71D2B77C0}" type="parTrans" cxnId="{BEA70E1D-A06E-4B7A-9ACB-C02540E77CE9}">
      <dgm:prSet/>
      <dgm:spPr/>
      <dgm:t>
        <a:bodyPr/>
        <a:lstStyle/>
        <a:p>
          <a:endParaRPr lang="en-US"/>
        </a:p>
      </dgm:t>
    </dgm:pt>
    <dgm:pt modelId="{FCEAB0E7-BAF5-422F-848D-F520DFC50764}" type="sibTrans" cxnId="{BEA70E1D-A06E-4B7A-9ACB-C02540E77CE9}">
      <dgm:prSet/>
      <dgm:spPr/>
      <dgm:t>
        <a:bodyPr/>
        <a:lstStyle/>
        <a:p>
          <a:endParaRPr lang="en-US"/>
        </a:p>
      </dgm:t>
    </dgm:pt>
    <dgm:pt modelId="{92E6B021-B05B-5941-888B-813320763D23}" type="pres">
      <dgm:prSet presAssocID="{2F0C8832-10A4-C246-9470-95798067AB2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B96D1C-053F-604A-949A-D84F536D1208}" type="pres">
      <dgm:prSet presAssocID="{2F0C8832-10A4-C246-9470-95798067AB2F}" presName="matrix" presStyleCnt="0"/>
      <dgm:spPr/>
    </dgm:pt>
    <dgm:pt modelId="{CF643D00-9F94-B741-881E-E40C9D356AF3}" type="pres">
      <dgm:prSet presAssocID="{2F0C8832-10A4-C246-9470-95798067AB2F}" presName="tile1" presStyleLbl="node1" presStyleIdx="0" presStyleCnt="4"/>
      <dgm:spPr/>
      <dgm:t>
        <a:bodyPr/>
        <a:lstStyle/>
        <a:p>
          <a:endParaRPr lang="en-US"/>
        </a:p>
      </dgm:t>
    </dgm:pt>
    <dgm:pt modelId="{4B1CCBE0-B014-BE4F-861D-F734EF685FD0}" type="pres">
      <dgm:prSet presAssocID="{2F0C8832-10A4-C246-9470-95798067AB2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4E5C0-88F3-E84C-86DE-AFD13D9B2021}" type="pres">
      <dgm:prSet presAssocID="{2F0C8832-10A4-C246-9470-95798067AB2F}" presName="tile2" presStyleLbl="node1" presStyleIdx="1" presStyleCnt="4"/>
      <dgm:spPr/>
      <dgm:t>
        <a:bodyPr/>
        <a:lstStyle/>
        <a:p>
          <a:endParaRPr lang="en-US"/>
        </a:p>
      </dgm:t>
    </dgm:pt>
    <dgm:pt modelId="{D411C06F-3482-BF46-9687-7A9FE964505B}" type="pres">
      <dgm:prSet presAssocID="{2F0C8832-10A4-C246-9470-95798067AB2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28B8B-F7A2-4046-A0BD-FBBEE5FD1FEB}" type="pres">
      <dgm:prSet presAssocID="{2F0C8832-10A4-C246-9470-95798067AB2F}" presName="tile3" presStyleLbl="node1" presStyleIdx="2" presStyleCnt="4"/>
      <dgm:spPr/>
      <dgm:t>
        <a:bodyPr/>
        <a:lstStyle/>
        <a:p>
          <a:endParaRPr lang="en-US"/>
        </a:p>
      </dgm:t>
    </dgm:pt>
    <dgm:pt modelId="{4F95AD4A-E779-FF45-952D-63B831CFE37A}" type="pres">
      <dgm:prSet presAssocID="{2F0C8832-10A4-C246-9470-95798067AB2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EBE4F-27F7-1742-9B56-2FC5DD320772}" type="pres">
      <dgm:prSet presAssocID="{2F0C8832-10A4-C246-9470-95798067AB2F}" presName="tile4" presStyleLbl="node1" presStyleIdx="3" presStyleCnt="4"/>
      <dgm:spPr/>
      <dgm:t>
        <a:bodyPr/>
        <a:lstStyle/>
        <a:p>
          <a:endParaRPr lang="en-US"/>
        </a:p>
      </dgm:t>
    </dgm:pt>
    <dgm:pt modelId="{C002D606-C3DF-B545-80B7-EE0ABD63FADE}" type="pres">
      <dgm:prSet presAssocID="{2F0C8832-10A4-C246-9470-95798067AB2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FDEB3-B4B2-4549-B0D5-C0F25295E4C3}" type="pres">
      <dgm:prSet presAssocID="{2F0C8832-10A4-C246-9470-95798067AB2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1571751-AEB9-FB4F-9A89-A02804CECF68}" type="presOf" srcId="{EE3C3BEF-E404-6A45-8DA5-6B6FC18CE448}" destId="{C002D606-C3DF-B545-80B7-EE0ABD63FADE}" srcOrd="1" destOrd="0" presId="urn:microsoft.com/office/officeart/2005/8/layout/matrix1"/>
    <dgm:cxn modelId="{BEA70E1D-A06E-4B7A-9ACB-C02540E77CE9}" srcId="{CED99915-A4E4-C049-A59E-3F5955D25559}" destId="{EF2F2970-DB3C-473C-A31E-017A396C80C8}" srcOrd="1" destOrd="0" parTransId="{8BEEC24B-DD25-4EDE-BFA0-0FB71D2B77C0}" sibTransId="{FCEAB0E7-BAF5-422F-848D-F520DFC50764}"/>
    <dgm:cxn modelId="{51B84B21-8098-BE45-9600-E292D7ACAA99}" srcId="{2F0C8832-10A4-C246-9470-95798067AB2F}" destId="{CED99915-A4E4-C049-A59E-3F5955D25559}" srcOrd="0" destOrd="0" parTransId="{C2868F8F-2A54-9941-B0AD-21EB2AF01547}" sibTransId="{D48031CF-1584-E04D-8E33-436C3BBE81F6}"/>
    <dgm:cxn modelId="{FF3FA7CB-21FC-2841-9471-541F910AE94E}" type="presOf" srcId="{9C872217-3125-F143-92AC-690D14FE9B34}" destId="{67028B8B-F7A2-4046-A0BD-FBBEE5FD1FEB}" srcOrd="0" destOrd="0" presId="urn:microsoft.com/office/officeart/2005/8/layout/matrix1"/>
    <dgm:cxn modelId="{B76C1695-65F0-3E49-AB25-ECFBB177F721}" srcId="{CED99915-A4E4-C049-A59E-3F5955D25559}" destId="{9C872217-3125-F143-92AC-690D14FE9B34}" srcOrd="2" destOrd="0" parTransId="{DD06BDB7-8F25-544D-BED7-50421C8C9849}" sibTransId="{8DAF445A-A1E7-C941-9B5E-0BD2C7CDEDC4}"/>
    <dgm:cxn modelId="{57059D14-CA30-F44C-9475-101948B82444}" type="presOf" srcId="{EE3C3BEF-E404-6A45-8DA5-6B6FC18CE448}" destId="{825EBE4F-27F7-1742-9B56-2FC5DD320772}" srcOrd="0" destOrd="0" presId="urn:microsoft.com/office/officeart/2005/8/layout/matrix1"/>
    <dgm:cxn modelId="{5E16490F-3911-B749-95E8-0866DD0D5431}" type="presOf" srcId="{EF2F2970-DB3C-473C-A31E-017A396C80C8}" destId="{D411C06F-3482-BF46-9687-7A9FE964505B}" srcOrd="1" destOrd="0" presId="urn:microsoft.com/office/officeart/2005/8/layout/matrix1"/>
    <dgm:cxn modelId="{021C466E-98DA-E541-B136-CBAE6AEB9F4E}" srcId="{CED99915-A4E4-C049-A59E-3F5955D25559}" destId="{EE3C3BEF-E404-6A45-8DA5-6B6FC18CE448}" srcOrd="3" destOrd="0" parTransId="{1B347AC2-673F-8242-9DF9-307E7F8B7917}" sibTransId="{CEEF92A6-51E1-A747-9326-CF3E0568E42E}"/>
    <dgm:cxn modelId="{0AF3CF17-70F2-6A49-9760-5D33C3065FC8}" type="presOf" srcId="{CED99915-A4E4-C049-A59E-3F5955D25559}" destId="{644FDEB3-B4B2-4549-B0D5-C0F25295E4C3}" srcOrd="0" destOrd="0" presId="urn:microsoft.com/office/officeart/2005/8/layout/matrix1"/>
    <dgm:cxn modelId="{F4FA931C-6D5B-0948-8E11-3431063B3F49}" type="presOf" srcId="{CF33EF67-9CAA-F941-ABA2-014E1402C949}" destId="{CF643D00-9F94-B741-881E-E40C9D356AF3}" srcOrd="0" destOrd="0" presId="urn:microsoft.com/office/officeart/2005/8/layout/matrix1"/>
    <dgm:cxn modelId="{DDDC0F85-6BE6-DA4C-9D5F-53BFBA251F2B}" srcId="{CED99915-A4E4-C049-A59E-3F5955D25559}" destId="{CF33EF67-9CAA-F941-ABA2-014E1402C949}" srcOrd="0" destOrd="0" parTransId="{64D04404-E285-3544-BDB0-B5BB699235D4}" sibTransId="{50D64CFE-1CA8-5D48-8FD1-F99ADCA2D7AB}"/>
    <dgm:cxn modelId="{C36BA119-210F-C14D-9817-7EC797E8BAAC}" type="presOf" srcId="{2F0C8832-10A4-C246-9470-95798067AB2F}" destId="{92E6B021-B05B-5941-888B-813320763D23}" srcOrd="0" destOrd="0" presId="urn:microsoft.com/office/officeart/2005/8/layout/matrix1"/>
    <dgm:cxn modelId="{3ABA7015-2231-1745-ABC1-A2E6FEDF6F78}" type="presOf" srcId="{EF2F2970-DB3C-473C-A31E-017A396C80C8}" destId="{CD54E5C0-88F3-E84C-86DE-AFD13D9B2021}" srcOrd="0" destOrd="0" presId="urn:microsoft.com/office/officeart/2005/8/layout/matrix1"/>
    <dgm:cxn modelId="{564EC116-9525-D14E-8EA9-C7B1D87E96B9}" srcId="{CED99915-A4E4-C049-A59E-3F5955D25559}" destId="{5BFE3A06-D19D-F442-9295-530E3FDB36F2}" srcOrd="4" destOrd="0" parTransId="{FADCC3BB-DC0D-404A-8EED-840E640A31F2}" sibTransId="{692445F6-31BF-B24F-8F90-DF669060CB72}"/>
    <dgm:cxn modelId="{1EFFCC38-626C-0D4A-8FE7-E948FFE63B12}" type="presOf" srcId="{9C872217-3125-F143-92AC-690D14FE9B34}" destId="{4F95AD4A-E779-FF45-952D-63B831CFE37A}" srcOrd="1" destOrd="0" presId="urn:microsoft.com/office/officeart/2005/8/layout/matrix1"/>
    <dgm:cxn modelId="{67D7CE49-AFD8-D84F-8AFC-D8EC2B8B0548}" type="presOf" srcId="{CF33EF67-9CAA-F941-ABA2-014E1402C949}" destId="{4B1CCBE0-B014-BE4F-861D-F734EF685FD0}" srcOrd="1" destOrd="0" presId="urn:microsoft.com/office/officeart/2005/8/layout/matrix1"/>
    <dgm:cxn modelId="{14FE3E8D-D034-D546-A873-C2574B42C137}" type="presParOf" srcId="{92E6B021-B05B-5941-888B-813320763D23}" destId="{DAB96D1C-053F-604A-949A-D84F536D1208}" srcOrd="0" destOrd="0" presId="urn:microsoft.com/office/officeart/2005/8/layout/matrix1"/>
    <dgm:cxn modelId="{A9770895-5776-7F49-BD66-9A710A16AEDA}" type="presParOf" srcId="{DAB96D1C-053F-604A-949A-D84F536D1208}" destId="{CF643D00-9F94-B741-881E-E40C9D356AF3}" srcOrd="0" destOrd="0" presId="urn:microsoft.com/office/officeart/2005/8/layout/matrix1"/>
    <dgm:cxn modelId="{FEBBF0A7-B577-7B4E-878E-EEE083C2BAEE}" type="presParOf" srcId="{DAB96D1C-053F-604A-949A-D84F536D1208}" destId="{4B1CCBE0-B014-BE4F-861D-F734EF685FD0}" srcOrd="1" destOrd="0" presId="urn:microsoft.com/office/officeart/2005/8/layout/matrix1"/>
    <dgm:cxn modelId="{7D3FBD84-8761-774D-BE69-6BCECF903022}" type="presParOf" srcId="{DAB96D1C-053F-604A-949A-D84F536D1208}" destId="{CD54E5C0-88F3-E84C-86DE-AFD13D9B2021}" srcOrd="2" destOrd="0" presId="urn:microsoft.com/office/officeart/2005/8/layout/matrix1"/>
    <dgm:cxn modelId="{8C92CF82-7EE6-404F-88FD-691D06B1F57C}" type="presParOf" srcId="{DAB96D1C-053F-604A-949A-D84F536D1208}" destId="{D411C06F-3482-BF46-9687-7A9FE964505B}" srcOrd="3" destOrd="0" presId="urn:microsoft.com/office/officeart/2005/8/layout/matrix1"/>
    <dgm:cxn modelId="{145D3DC4-E63A-CB4D-8357-37D9CF95C532}" type="presParOf" srcId="{DAB96D1C-053F-604A-949A-D84F536D1208}" destId="{67028B8B-F7A2-4046-A0BD-FBBEE5FD1FEB}" srcOrd="4" destOrd="0" presId="urn:microsoft.com/office/officeart/2005/8/layout/matrix1"/>
    <dgm:cxn modelId="{EE8FC9F0-C023-F54D-9AA3-351EDF8BF8AF}" type="presParOf" srcId="{DAB96D1C-053F-604A-949A-D84F536D1208}" destId="{4F95AD4A-E779-FF45-952D-63B831CFE37A}" srcOrd="5" destOrd="0" presId="urn:microsoft.com/office/officeart/2005/8/layout/matrix1"/>
    <dgm:cxn modelId="{8D729F28-6244-7C4F-9D55-5EB86BF6103B}" type="presParOf" srcId="{DAB96D1C-053F-604A-949A-D84F536D1208}" destId="{825EBE4F-27F7-1742-9B56-2FC5DD320772}" srcOrd="6" destOrd="0" presId="urn:microsoft.com/office/officeart/2005/8/layout/matrix1"/>
    <dgm:cxn modelId="{BE469A71-2C45-7343-82CD-4D83FC6E7D5D}" type="presParOf" srcId="{DAB96D1C-053F-604A-949A-D84F536D1208}" destId="{C002D606-C3DF-B545-80B7-EE0ABD63FADE}" srcOrd="7" destOrd="0" presId="urn:microsoft.com/office/officeart/2005/8/layout/matrix1"/>
    <dgm:cxn modelId="{2D0758DD-CFF8-1D42-8A6B-F127F8910F54}" type="presParOf" srcId="{92E6B021-B05B-5941-888B-813320763D23}" destId="{644FDEB3-B4B2-4549-B0D5-C0F25295E4C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103A7A-AA31-4FBE-8BA5-10902A235B3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7456C4-AFB6-49C4-8AA1-E625C0DBBB80}">
      <dgm:prSet phldrT="[Text]" custT="1"/>
      <dgm:spPr/>
      <dgm:t>
        <a:bodyPr/>
        <a:lstStyle/>
        <a:p>
          <a:r>
            <a:rPr lang="en-US" sz="2800" dirty="0" smtClean="0"/>
            <a:t>Think and Feel</a:t>
          </a:r>
        </a:p>
        <a:p>
          <a:r>
            <a:rPr lang="en-US" sz="1400" dirty="0" smtClean="0"/>
            <a:t>What really matters to them?</a:t>
          </a:r>
        </a:p>
        <a:p>
          <a:r>
            <a:rPr lang="en-US" sz="1400" dirty="0" smtClean="0"/>
            <a:t>What occupies their thinking?</a:t>
          </a:r>
        </a:p>
      </dgm:t>
    </dgm:pt>
    <dgm:pt modelId="{F2144AEC-DC9F-4056-8EAA-13C64ED288BB}" type="parTrans" cxnId="{E34B3F21-110F-4446-900D-9F7796429EDA}">
      <dgm:prSet/>
      <dgm:spPr/>
      <dgm:t>
        <a:bodyPr/>
        <a:lstStyle/>
        <a:p>
          <a:endParaRPr lang="en-US"/>
        </a:p>
      </dgm:t>
    </dgm:pt>
    <dgm:pt modelId="{5E07BCA6-2E4E-4374-91ED-A272F09D6BFC}" type="sibTrans" cxnId="{E34B3F21-110F-4446-900D-9F7796429EDA}">
      <dgm:prSet/>
      <dgm:spPr/>
      <dgm:t>
        <a:bodyPr/>
        <a:lstStyle/>
        <a:p>
          <a:endParaRPr lang="en-US"/>
        </a:p>
      </dgm:t>
    </dgm:pt>
    <dgm:pt modelId="{C1B399BF-C7E2-4EC5-ADBA-BC45253803FB}">
      <dgm:prSet phldrT="[Text]" custT="1"/>
      <dgm:spPr/>
      <dgm:t>
        <a:bodyPr/>
        <a:lstStyle/>
        <a:p>
          <a:r>
            <a:rPr lang="en-US" sz="3200" dirty="0" smtClean="0"/>
            <a:t>See</a:t>
          </a:r>
        </a:p>
        <a:p>
          <a:r>
            <a:rPr lang="en-US" sz="1600" dirty="0" smtClean="0"/>
            <a:t>What do they see in their environment?</a:t>
          </a:r>
        </a:p>
        <a:p>
          <a:r>
            <a:rPr lang="en-US" sz="1600" dirty="0" smtClean="0"/>
            <a:t>What do they see in their future? </a:t>
          </a:r>
          <a:endParaRPr lang="en-US" sz="1600" dirty="0"/>
        </a:p>
      </dgm:t>
    </dgm:pt>
    <dgm:pt modelId="{B8F7BFD1-2181-4E1F-A881-BB7CE2E467A2}" type="parTrans" cxnId="{0CEB68CE-A4B0-4A13-88A2-E0D988A630E4}">
      <dgm:prSet/>
      <dgm:spPr/>
      <dgm:t>
        <a:bodyPr/>
        <a:lstStyle/>
        <a:p>
          <a:endParaRPr lang="en-US"/>
        </a:p>
      </dgm:t>
    </dgm:pt>
    <dgm:pt modelId="{59280B47-306E-4861-B23D-0A98D3CEE92C}" type="sibTrans" cxnId="{0CEB68CE-A4B0-4A13-88A2-E0D988A630E4}">
      <dgm:prSet/>
      <dgm:spPr/>
      <dgm:t>
        <a:bodyPr/>
        <a:lstStyle/>
        <a:p>
          <a:endParaRPr lang="en-US"/>
        </a:p>
      </dgm:t>
    </dgm:pt>
    <dgm:pt modelId="{2AB554F9-6F8A-494C-915F-6B63B882E3B4}">
      <dgm:prSet phldrT="[Text]"/>
      <dgm:spPr/>
      <dgm:t>
        <a:bodyPr/>
        <a:lstStyle/>
        <a:p>
          <a:r>
            <a:rPr lang="en-US" dirty="0" smtClean="0"/>
            <a:t>Gain</a:t>
          </a:r>
        </a:p>
        <a:p>
          <a:r>
            <a:rPr lang="en-US" dirty="0" smtClean="0"/>
            <a:t>What does success look like? </a:t>
          </a:r>
          <a:endParaRPr lang="en-US" dirty="0"/>
        </a:p>
      </dgm:t>
    </dgm:pt>
    <dgm:pt modelId="{54340CED-CD40-4064-9E25-D4F15678B109}" type="parTrans" cxnId="{7AC18548-6751-40C9-9205-9A9C3665E44B}">
      <dgm:prSet/>
      <dgm:spPr/>
      <dgm:t>
        <a:bodyPr/>
        <a:lstStyle/>
        <a:p>
          <a:endParaRPr lang="en-US"/>
        </a:p>
      </dgm:t>
    </dgm:pt>
    <dgm:pt modelId="{B890E90A-2D47-48C4-A062-78E1DA798D57}" type="sibTrans" cxnId="{7AC18548-6751-40C9-9205-9A9C3665E44B}">
      <dgm:prSet/>
      <dgm:spPr/>
      <dgm:t>
        <a:bodyPr/>
        <a:lstStyle/>
        <a:p>
          <a:endParaRPr lang="en-US"/>
        </a:p>
      </dgm:t>
    </dgm:pt>
    <dgm:pt modelId="{FFD2AF9E-709D-4C23-B9D9-74FB8ACE7427}">
      <dgm:prSet phldrT="[Text]"/>
      <dgm:spPr/>
      <dgm:t>
        <a:bodyPr/>
        <a:lstStyle/>
        <a:p>
          <a:r>
            <a:rPr lang="en-US" dirty="0" smtClean="0"/>
            <a:t>Pain</a:t>
          </a:r>
        </a:p>
        <a:p>
          <a:r>
            <a:rPr lang="en-US" dirty="0" smtClean="0"/>
            <a:t>What obstacles are they facing?</a:t>
          </a:r>
          <a:endParaRPr lang="en-US" dirty="0"/>
        </a:p>
      </dgm:t>
    </dgm:pt>
    <dgm:pt modelId="{7E63C2BA-9CDF-4A71-BACA-B361D3E6C09F}" type="parTrans" cxnId="{A8CD954A-F028-47AD-9BDB-E6BAF6595309}">
      <dgm:prSet/>
      <dgm:spPr/>
      <dgm:t>
        <a:bodyPr/>
        <a:lstStyle/>
        <a:p>
          <a:endParaRPr lang="en-US"/>
        </a:p>
      </dgm:t>
    </dgm:pt>
    <dgm:pt modelId="{710124E7-D23A-4656-9FB5-62F618B57B1A}" type="sibTrans" cxnId="{A8CD954A-F028-47AD-9BDB-E6BAF6595309}">
      <dgm:prSet/>
      <dgm:spPr/>
      <dgm:t>
        <a:bodyPr/>
        <a:lstStyle/>
        <a:p>
          <a:endParaRPr lang="en-US"/>
        </a:p>
      </dgm:t>
    </dgm:pt>
    <dgm:pt modelId="{48C9E6D9-35C6-4FB6-8C5B-E53364B34306}">
      <dgm:prSet phldrT="[Text]" custT="1"/>
      <dgm:spPr/>
      <dgm:t>
        <a:bodyPr/>
        <a:lstStyle/>
        <a:p>
          <a:r>
            <a:rPr lang="en-US" sz="2800" dirty="0" smtClean="0"/>
            <a:t>Hear</a:t>
          </a:r>
        </a:p>
        <a:p>
          <a:r>
            <a:rPr lang="en-US" sz="1500" dirty="0" smtClean="0"/>
            <a:t>What do they hear in their environment?</a:t>
          </a:r>
        </a:p>
        <a:p>
          <a:r>
            <a:rPr lang="en-US" sz="1500" dirty="0" smtClean="0"/>
            <a:t>What do influencers say that impacts their thinking? </a:t>
          </a:r>
          <a:endParaRPr lang="en-US" sz="1500" dirty="0"/>
        </a:p>
      </dgm:t>
    </dgm:pt>
    <dgm:pt modelId="{9F80F747-0C39-4D10-944B-543F88BFD033}" type="parTrans" cxnId="{91BACC1B-E01F-4C7D-AF3F-00230680623D}">
      <dgm:prSet/>
      <dgm:spPr/>
      <dgm:t>
        <a:bodyPr/>
        <a:lstStyle/>
        <a:p>
          <a:endParaRPr lang="en-US"/>
        </a:p>
      </dgm:t>
    </dgm:pt>
    <dgm:pt modelId="{D3A64A3C-6E7B-4041-B047-74DB4935EAB7}" type="sibTrans" cxnId="{91BACC1B-E01F-4C7D-AF3F-00230680623D}">
      <dgm:prSet/>
      <dgm:spPr/>
      <dgm:t>
        <a:bodyPr/>
        <a:lstStyle/>
        <a:p>
          <a:endParaRPr lang="en-US"/>
        </a:p>
      </dgm:t>
    </dgm:pt>
    <dgm:pt modelId="{5CAE2D8C-CBF2-42BC-B978-3B83CF5A9AAE}" type="pres">
      <dgm:prSet presAssocID="{4D103A7A-AA31-4FBE-8BA5-10902A235B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43E0E1-F9DE-401B-97BA-363CB1A65420}" type="pres">
      <dgm:prSet presAssocID="{4D103A7A-AA31-4FBE-8BA5-10902A235B30}" presName="cycle" presStyleCnt="0"/>
      <dgm:spPr/>
    </dgm:pt>
    <dgm:pt modelId="{01632613-9228-4DCA-BEA8-6B0541E90494}" type="pres">
      <dgm:prSet presAssocID="{727456C4-AFB6-49C4-8AA1-E625C0DBBB80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25719-99B8-4423-AAB8-419DE9CDA238}" type="pres">
      <dgm:prSet presAssocID="{5E07BCA6-2E4E-4374-91ED-A272F09D6BF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D2575256-7BAF-42E4-9DB7-A4CF402A4A70}" type="pres">
      <dgm:prSet presAssocID="{C1B399BF-C7E2-4EC5-ADBA-BC45253803FB}" presName="nodeFollowingNodes" presStyleLbl="node1" presStyleIdx="1" presStyleCnt="5" custScaleY="126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0A1A5-4E8D-4DFE-AF4D-7DEE777C40BA}" type="pres">
      <dgm:prSet presAssocID="{2AB554F9-6F8A-494C-915F-6B63B882E3B4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A3DA0-92BD-434E-8C10-3CE506B07B82}" type="pres">
      <dgm:prSet presAssocID="{FFD2AF9E-709D-4C23-B9D9-74FB8ACE7427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D787E-5F2D-41F7-9D48-22AA3AE4CAD7}" type="pres">
      <dgm:prSet presAssocID="{48C9E6D9-35C6-4FB6-8C5B-E53364B34306}" presName="nodeFollowingNodes" presStyleLbl="node1" presStyleIdx="4" presStyleCnt="5" custScaleY="120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EB68CE-A4B0-4A13-88A2-E0D988A630E4}" srcId="{4D103A7A-AA31-4FBE-8BA5-10902A235B30}" destId="{C1B399BF-C7E2-4EC5-ADBA-BC45253803FB}" srcOrd="1" destOrd="0" parTransId="{B8F7BFD1-2181-4E1F-A881-BB7CE2E467A2}" sibTransId="{59280B47-306E-4861-B23D-0A98D3CEE92C}"/>
    <dgm:cxn modelId="{6AB9F192-31EE-8042-92CE-72852A2614F9}" type="presOf" srcId="{727456C4-AFB6-49C4-8AA1-E625C0DBBB80}" destId="{01632613-9228-4DCA-BEA8-6B0541E90494}" srcOrd="0" destOrd="0" presId="urn:microsoft.com/office/officeart/2005/8/layout/cycle3"/>
    <dgm:cxn modelId="{7AC18548-6751-40C9-9205-9A9C3665E44B}" srcId="{4D103A7A-AA31-4FBE-8BA5-10902A235B30}" destId="{2AB554F9-6F8A-494C-915F-6B63B882E3B4}" srcOrd="2" destOrd="0" parTransId="{54340CED-CD40-4064-9E25-D4F15678B109}" sibTransId="{B890E90A-2D47-48C4-A062-78E1DA798D57}"/>
    <dgm:cxn modelId="{CFC06EA8-4B8D-8242-9089-BEBB25E3A57E}" type="presOf" srcId="{48C9E6D9-35C6-4FB6-8C5B-E53364B34306}" destId="{8D2D787E-5F2D-41F7-9D48-22AA3AE4CAD7}" srcOrd="0" destOrd="0" presId="urn:microsoft.com/office/officeart/2005/8/layout/cycle3"/>
    <dgm:cxn modelId="{91BACC1B-E01F-4C7D-AF3F-00230680623D}" srcId="{4D103A7A-AA31-4FBE-8BA5-10902A235B30}" destId="{48C9E6D9-35C6-4FB6-8C5B-E53364B34306}" srcOrd="4" destOrd="0" parTransId="{9F80F747-0C39-4D10-944B-543F88BFD033}" sibTransId="{D3A64A3C-6E7B-4041-B047-74DB4935EAB7}"/>
    <dgm:cxn modelId="{730D26BB-2C8F-B54E-B687-E63E59A38382}" type="presOf" srcId="{C1B399BF-C7E2-4EC5-ADBA-BC45253803FB}" destId="{D2575256-7BAF-42E4-9DB7-A4CF402A4A70}" srcOrd="0" destOrd="0" presId="urn:microsoft.com/office/officeart/2005/8/layout/cycle3"/>
    <dgm:cxn modelId="{A8CD954A-F028-47AD-9BDB-E6BAF6595309}" srcId="{4D103A7A-AA31-4FBE-8BA5-10902A235B30}" destId="{FFD2AF9E-709D-4C23-B9D9-74FB8ACE7427}" srcOrd="3" destOrd="0" parTransId="{7E63C2BA-9CDF-4A71-BACA-B361D3E6C09F}" sibTransId="{710124E7-D23A-4656-9FB5-62F618B57B1A}"/>
    <dgm:cxn modelId="{E34B3F21-110F-4446-900D-9F7796429EDA}" srcId="{4D103A7A-AA31-4FBE-8BA5-10902A235B30}" destId="{727456C4-AFB6-49C4-8AA1-E625C0DBBB80}" srcOrd="0" destOrd="0" parTransId="{F2144AEC-DC9F-4056-8EAA-13C64ED288BB}" sibTransId="{5E07BCA6-2E4E-4374-91ED-A272F09D6BFC}"/>
    <dgm:cxn modelId="{85CD1FBB-2F6E-2446-BD34-887571D953BD}" type="presOf" srcId="{FFD2AF9E-709D-4C23-B9D9-74FB8ACE7427}" destId="{65AA3DA0-92BD-434E-8C10-3CE506B07B82}" srcOrd="0" destOrd="0" presId="urn:microsoft.com/office/officeart/2005/8/layout/cycle3"/>
    <dgm:cxn modelId="{24FD514B-C7A3-3042-8ECA-F21BC693AF99}" type="presOf" srcId="{2AB554F9-6F8A-494C-915F-6B63B882E3B4}" destId="{C220A1A5-4E8D-4DFE-AF4D-7DEE777C40BA}" srcOrd="0" destOrd="0" presId="urn:microsoft.com/office/officeart/2005/8/layout/cycle3"/>
    <dgm:cxn modelId="{CFF03D15-04D1-ED47-BC90-F4D8FADD377D}" type="presOf" srcId="{5E07BCA6-2E4E-4374-91ED-A272F09D6BFC}" destId="{5A125719-99B8-4423-AAB8-419DE9CDA238}" srcOrd="0" destOrd="0" presId="urn:microsoft.com/office/officeart/2005/8/layout/cycle3"/>
    <dgm:cxn modelId="{5D2FF81D-0875-0140-A70A-0AF9DFF41E95}" type="presOf" srcId="{4D103A7A-AA31-4FBE-8BA5-10902A235B30}" destId="{5CAE2D8C-CBF2-42BC-B978-3B83CF5A9AAE}" srcOrd="0" destOrd="0" presId="urn:microsoft.com/office/officeart/2005/8/layout/cycle3"/>
    <dgm:cxn modelId="{B083C0C2-C158-7D44-8C03-A64FA282F6C1}" type="presParOf" srcId="{5CAE2D8C-CBF2-42BC-B978-3B83CF5A9AAE}" destId="{0343E0E1-F9DE-401B-97BA-363CB1A65420}" srcOrd="0" destOrd="0" presId="urn:microsoft.com/office/officeart/2005/8/layout/cycle3"/>
    <dgm:cxn modelId="{A0EDC89E-A10C-584F-A71D-432653137058}" type="presParOf" srcId="{0343E0E1-F9DE-401B-97BA-363CB1A65420}" destId="{01632613-9228-4DCA-BEA8-6B0541E90494}" srcOrd="0" destOrd="0" presId="urn:microsoft.com/office/officeart/2005/8/layout/cycle3"/>
    <dgm:cxn modelId="{8782D195-BA43-5A43-A161-B8672A4D6F44}" type="presParOf" srcId="{0343E0E1-F9DE-401B-97BA-363CB1A65420}" destId="{5A125719-99B8-4423-AAB8-419DE9CDA238}" srcOrd="1" destOrd="0" presId="urn:microsoft.com/office/officeart/2005/8/layout/cycle3"/>
    <dgm:cxn modelId="{77D74923-2CC0-814E-8BB2-2CD67BB7AEFF}" type="presParOf" srcId="{0343E0E1-F9DE-401B-97BA-363CB1A65420}" destId="{D2575256-7BAF-42E4-9DB7-A4CF402A4A70}" srcOrd="2" destOrd="0" presId="urn:microsoft.com/office/officeart/2005/8/layout/cycle3"/>
    <dgm:cxn modelId="{09178352-3995-EB48-88C1-B55C3E63D5BA}" type="presParOf" srcId="{0343E0E1-F9DE-401B-97BA-363CB1A65420}" destId="{C220A1A5-4E8D-4DFE-AF4D-7DEE777C40BA}" srcOrd="3" destOrd="0" presId="urn:microsoft.com/office/officeart/2005/8/layout/cycle3"/>
    <dgm:cxn modelId="{69EBBA1D-67F0-A348-A50A-18DE594144DE}" type="presParOf" srcId="{0343E0E1-F9DE-401B-97BA-363CB1A65420}" destId="{65AA3DA0-92BD-434E-8C10-3CE506B07B82}" srcOrd="4" destOrd="0" presId="urn:microsoft.com/office/officeart/2005/8/layout/cycle3"/>
    <dgm:cxn modelId="{22E74A52-C1EB-534D-82EA-EE1274B5374D}" type="presParOf" srcId="{0343E0E1-F9DE-401B-97BA-363CB1A65420}" destId="{8D2D787E-5F2D-41F7-9D48-22AA3AE4CAD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103A7A-AA31-4FBE-8BA5-10902A235B3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7456C4-AFB6-49C4-8AA1-E625C0DBBB80}">
      <dgm:prSet phldrT="[Text]" custT="1"/>
      <dgm:spPr/>
      <dgm:t>
        <a:bodyPr/>
        <a:lstStyle/>
        <a:p>
          <a:r>
            <a:rPr lang="en-US" sz="2800" dirty="0" smtClean="0"/>
            <a:t>Think and Feel</a:t>
          </a:r>
        </a:p>
        <a:p>
          <a:r>
            <a:rPr lang="en-US" sz="1400" dirty="0" smtClean="0"/>
            <a:t>What really matters to them?</a:t>
          </a:r>
        </a:p>
        <a:p>
          <a:r>
            <a:rPr lang="en-US" sz="1400" dirty="0" smtClean="0"/>
            <a:t>What occupies their thinking?</a:t>
          </a:r>
        </a:p>
      </dgm:t>
    </dgm:pt>
    <dgm:pt modelId="{F2144AEC-DC9F-4056-8EAA-13C64ED288BB}" type="parTrans" cxnId="{E34B3F21-110F-4446-900D-9F7796429EDA}">
      <dgm:prSet/>
      <dgm:spPr/>
      <dgm:t>
        <a:bodyPr/>
        <a:lstStyle/>
        <a:p>
          <a:endParaRPr lang="en-US"/>
        </a:p>
      </dgm:t>
    </dgm:pt>
    <dgm:pt modelId="{5E07BCA6-2E4E-4374-91ED-A272F09D6BFC}" type="sibTrans" cxnId="{E34B3F21-110F-4446-900D-9F7796429EDA}">
      <dgm:prSet/>
      <dgm:spPr/>
      <dgm:t>
        <a:bodyPr/>
        <a:lstStyle/>
        <a:p>
          <a:endParaRPr lang="en-US"/>
        </a:p>
      </dgm:t>
    </dgm:pt>
    <dgm:pt modelId="{C1B399BF-C7E2-4EC5-ADBA-BC45253803FB}">
      <dgm:prSet phldrT="[Text]" custT="1"/>
      <dgm:spPr/>
      <dgm:t>
        <a:bodyPr/>
        <a:lstStyle/>
        <a:p>
          <a:r>
            <a:rPr lang="en-US" sz="3200" dirty="0" smtClean="0"/>
            <a:t>See</a:t>
          </a:r>
        </a:p>
        <a:p>
          <a:r>
            <a:rPr lang="en-US" sz="1600" dirty="0" smtClean="0"/>
            <a:t>What do they see in their environment?</a:t>
          </a:r>
        </a:p>
        <a:p>
          <a:r>
            <a:rPr lang="en-US" sz="1600" dirty="0" smtClean="0"/>
            <a:t>What do they see in their future? </a:t>
          </a:r>
          <a:endParaRPr lang="en-US" sz="1600" dirty="0"/>
        </a:p>
      </dgm:t>
    </dgm:pt>
    <dgm:pt modelId="{B8F7BFD1-2181-4E1F-A881-BB7CE2E467A2}" type="parTrans" cxnId="{0CEB68CE-A4B0-4A13-88A2-E0D988A630E4}">
      <dgm:prSet/>
      <dgm:spPr/>
      <dgm:t>
        <a:bodyPr/>
        <a:lstStyle/>
        <a:p>
          <a:endParaRPr lang="en-US"/>
        </a:p>
      </dgm:t>
    </dgm:pt>
    <dgm:pt modelId="{59280B47-306E-4861-B23D-0A98D3CEE92C}" type="sibTrans" cxnId="{0CEB68CE-A4B0-4A13-88A2-E0D988A630E4}">
      <dgm:prSet/>
      <dgm:spPr/>
      <dgm:t>
        <a:bodyPr/>
        <a:lstStyle/>
        <a:p>
          <a:endParaRPr lang="en-US"/>
        </a:p>
      </dgm:t>
    </dgm:pt>
    <dgm:pt modelId="{2AB554F9-6F8A-494C-915F-6B63B882E3B4}">
      <dgm:prSet phldrT="[Text]"/>
      <dgm:spPr/>
      <dgm:t>
        <a:bodyPr/>
        <a:lstStyle/>
        <a:p>
          <a:r>
            <a:rPr lang="en-US" dirty="0" smtClean="0"/>
            <a:t>Gain</a:t>
          </a:r>
        </a:p>
        <a:p>
          <a:r>
            <a:rPr lang="en-US" dirty="0" smtClean="0"/>
            <a:t>What does success look like? </a:t>
          </a:r>
          <a:endParaRPr lang="en-US" dirty="0"/>
        </a:p>
      </dgm:t>
    </dgm:pt>
    <dgm:pt modelId="{54340CED-CD40-4064-9E25-D4F15678B109}" type="parTrans" cxnId="{7AC18548-6751-40C9-9205-9A9C3665E44B}">
      <dgm:prSet/>
      <dgm:spPr/>
      <dgm:t>
        <a:bodyPr/>
        <a:lstStyle/>
        <a:p>
          <a:endParaRPr lang="en-US"/>
        </a:p>
      </dgm:t>
    </dgm:pt>
    <dgm:pt modelId="{B890E90A-2D47-48C4-A062-78E1DA798D57}" type="sibTrans" cxnId="{7AC18548-6751-40C9-9205-9A9C3665E44B}">
      <dgm:prSet/>
      <dgm:spPr/>
      <dgm:t>
        <a:bodyPr/>
        <a:lstStyle/>
        <a:p>
          <a:endParaRPr lang="en-US"/>
        </a:p>
      </dgm:t>
    </dgm:pt>
    <dgm:pt modelId="{FFD2AF9E-709D-4C23-B9D9-74FB8ACE7427}">
      <dgm:prSet phldrT="[Text]"/>
      <dgm:spPr/>
      <dgm:t>
        <a:bodyPr/>
        <a:lstStyle/>
        <a:p>
          <a:r>
            <a:rPr lang="en-US" dirty="0" smtClean="0"/>
            <a:t>Pain</a:t>
          </a:r>
        </a:p>
        <a:p>
          <a:r>
            <a:rPr lang="en-US" dirty="0" smtClean="0"/>
            <a:t>What obstacles are they facing?</a:t>
          </a:r>
          <a:endParaRPr lang="en-US" dirty="0"/>
        </a:p>
      </dgm:t>
    </dgm:pt>
    <dgm:pt modelId="{7E63C2BA-9CDF-4A71-BACA-B361D3E6C09F}" type="parTrans" cxnId="{A8CD954A-F028-47AD-9BDB-E6BAF6595309}">
      <dgm:prSet/>
      <dgm:spPr/>
      <dgm:t>
        <a:bodyPr/>
        <a:lstStyle/>
        <a:p>
          <a:endParaRPr lang="en-US"/>
        </a:p>
      </dgm:t>
    </dgm:pt>
    <dgm:pt modelId="{710124E7-D23A-4656-9FB5-62F618B57B1A}" type="sibTrans" cxnId="{A8CD954A-F028-47AD-9BDB-E6BAF6595309}">
      <dgm:prSet/>
      <dgm:spPr/>
      <dgm:t>
        <a:bodyPr/>
        <a:lstStyle/>
        <a:p>
          <a:endParaRPr lang="en-US"/>
        </a:p>
      </dgm:t>
    </dgm:pt>
    <dgm:pt modelId="{48C9E6D9-35C6-4FB6-8C5B-E53364B34306}">
      <dgm:prSet phldrT="[Text]" custT="1"/>
      <dgm:spPr/>
      <dgm:t>
        <a:bodyPr/>
        <a:lstStyle/>
        <a:p>
          <a:r>
            <a:rPr lang="en-US" sz="2800" dirty="0" smtClean="0"/>
            <a:t>Hear</a:t>
          </a:r>
        </a:p>
        <a:p>
          <a:r>
            <a:rPr lang="en-US" sz="1500" dirty="0" smtClean="0"/>
            <a:t>What do they hear in their environment?</a:t>
          </a:r>
        </a:p>
        <a:p>
          <a:r>
            <a:rPr lang="en-US" sz="1500" dirty="0" smtClean="0"/>
            <a:t>What do influencers say that impacts their thinking? </a:t>
          </a:r>
          <a:endParaRPr lang="en-US" sz="1500" dirty="0"/>
        </a:p>
      </dgm:t>
    </dgm:pt>
    <dgm:pt modelId="{9F80F747-0C39-4D10-944B-543F88BFD033}" type="parTrans" cxnId="{91BACC1B-E01F-4C7D-AF3F-00230680623D}">
      <dgm:prSet/>
      <dgm:spPr/>
      <dgm:t>
        <a:bodyPr/>
        <a:lstStyle/>
        <a:p>
          <a:endParaRPr lang="en-US"/>
        </a:p>
      </dgm:t>
    </dgm:pt>
    <dgm:pt modelId="{D3A64A3C-6E7B-4041-B047-74DB4935EAB7}" type="sibTrans" cxnId="{91BACC1B-E01F-4C7D-AF3F-00230680623D}">
      <dgm:prSet/>
      <dgm:spPr/>
      <dgm:t>
        <a:bodyPr/>
        <a:lstStyle/>
        <a:p>
          <a:endParaRPr lang="en-US"/>
        </a:p>
      </dgm:t>
    </dgm:pt>
    <dgm:pt modelId="{5CAE2D8C-CBF2-42BC-B978-3B83CF5A9AAE}" type="pres">
      <dgm:prSet presAssocID="{4D103A7A-AA31-4FBE-8BA5-10902A235B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43E0E1-F9DE-401B-97BA-363CB1A65420}" type="pres">
      <dgm:prSet presAssocID="{4D103A7A-AA31-4FBE-8BA5-10902A235B30}" presName="cycle" presStyleCnt="0"/>
      <dgm:spPr/>
    </dgm:pt>
    <dgm:pt modelId="{01632613-9228-4DCA-BEA8-6B0541E90494}" type="pres">
      <dgm:prSet presAssocID="{727456C4-AFB6-49C4-8AA1-E625C0DBBB80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25719-99B8-4423-AAB8-419DE9CDA238}" type="pres">
      <dgm:prSet presAssocID="{5E07BCA6-2E4E-4374-91ED-A272F09D6BF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D2575256-7BAF-42E4-9DB7-A4CF402A4A70}" type="pres">
      <dgm:prSet presAssocID="{C1B399BF-C7E2-4EC5-ADBA-BC45253803FB}" presName="nodeFollowingNodes" presStyleLbl="node1" presStyleIdx="1" presStyleCnt="5" custScaleY="126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0A1A5-4E8D-4DFE-AF4D-7DEE777C40BA}" type="pres">
      <dgm:prSet presAssocID="{2AB554F9-6F8A-494C-915F-6B63B882E3B4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A3DA0-92BD-434E-8C10-3CE506B07B82}" type="pres">
      <dgm:prSet presAssocID="{FFD2AF9E-709D-4C23-B9D9-74FB8ACE7427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D787E-5F2D-41F7-9D48-22AA3AE4CAD7}" type="pres">
      <dgm:prSet presAssocID="{48C9E6D9-35C6-4FB6-8C5B-E53364B34306}" presName="nodeFollowingNodes" presStyleLbl="node1" presStyleIdx="4" presStyleCnt="5" custScaleY="120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EB0A68-AEA5-B343-8A51-EA204C043C1D}" type="presOf" srcId="{2AB554F9-6F8A-494C-915F-6B63B882E3B4}" destId="{C220A1A5-4E8D-4DFE-AF4D-7DEE777C40BA}" srcOrd="0" destOrd="0" presId="urn:microsoft.com/office/officeart/2005/8/layout/cycle3"/>
    <dgm:cxn modelId="{581FADCC-142E-0F40-B137-213F48F9FBAD}" type="presOf" srcId="{FFD2AF9E-709D-4C23-B9D9-74FB8ACE7427}" destId="{65AA3DA0-92BD-434E-8C10-3CE506B07B82}" srcOrd="0" destOrd="0" presId="urn:microsoft.com/office/officeart/2005/8/layout/cycle3"/>
    <dgm:cxn modelId="{51336F74-2B8A-754E-B140-3A46E6EEE484}" type="presOf" srcId="{C1B399BF-C7E2-4EC5-ADBA-BC45253803FB}" destId="{D2575256-7BAF-42E4-9DB7-A4CF402A4A70}" srcOrd="0" destOrd="0" presId="urn:microsoft.com/office/officeart/2005/8/layout/cycle3"/>
    <dgm:cxn modelId="{FFC9A6CA-ECDF-464F-9F74-DAEF1807EA98}" type="presOf" srcId="{4D103A7A-AA31-4FBE-8BA5-10902A235B30}" destId="{5CAE2D8C-CBF2-42BC-B978-3B83CF5A9AAE}" srcOrd="0" destOrd="0" presId="urn:microsoft.com/office/officeart/2005/8/layout/cycle3"/>
    <dgm:cxn modelId="{91BACC1B-E01F-4C7D-AF3F-00230680623D}" srcId="{4D103A7A-AA31-4FBE-8BA5-10902A235B30}" destId="{48C9E6D9-35C6-4FB6-8C5B-E53364B34306}" srcOrd="4" destOrd="0" parTransId="{9F80F747-0C39-4D10-944B-543F88BFD033}" sibTransId="{D3A64A3C-6E7B-4041-B047-74DB4935EAB7}"/>
    <dgm:cxn modelId="{C2F74B05-2CB7-F44E-8375-4D02C48B9635}" type="presOf" srcId="{727456C4-AFB6-49C4-8AA1-E625C0DBBB80}" destId="{01632613-9228-4DCA-BEA8-6B0541E90494}" srcOrd="0" destOrd="0" presId="urn:microsoft.com/office/officeart/2005/8/layout/cycle3"/>
    <dgm:cxn modelId="{0CEB68CE-A4B0-4A13-88A2-E0D988A630E4}" srcId="{4D103A7A-AA31-4FBE-8BA5-10902A235B30}" destId="{C1B399BF-C7E2-4EC5-ADBA-BC45253803FB}" srcOrd="1" destOrd="0" parTransId="{B8F7BFD1-2181-4E1F-A881-BB7CE2E467A2}" sibTransId="{59280B47-306E-4861-B23D-0A98D3CEE92C}"/>
    <dgm:cxn modelId="{E34B3F21-110F-4446-900D-9F7796429EDA}" srcId="{4D103A7A-AA31-4FBE-8BA5-10902A235B30}" destId="{727456C4-AFB6-49C4-8AA1-E625C0DBBB80}" srcOrd="0" destOrd="0" parTransId="{F2144AEC-DC9F-4056-8EAA-13C64ED288BB}" sibTransId="{5E07BCA6-2E4E-4374-91ED-A272F09D6BFC}"/>
    <dgm:cxn modelId="{A8CD954A-F028-47AD-9BDB-E6BAF6595309}" srcId="{4D103A7A-AA31-4FBE-8BA5-10902A235B30}" destId="{FFD2AF9E-709D-4C23-B9D9-74FB8ACE7427}" srcOrd="3" destOrd="0" parTransId="{7E63C2BA-9CDF-4A71-BACA-B361D3E6C09F}" sibTransId="{710124E7-D23A-4656-9FB5-62F618B57B1A}"/>
    <dgm:cxn modelId="{4A5DDB81-C59E-D548-8822-A06025D731BD}" type="presOf" srcId="{48C9E6D9-35C6-4FB6-8C5B-E53364B34306}" destId="{8D2D787E-5F2D-41F7-9D48-22AA3AE4CAD7}" srcOrd="0" destOrd="0" presId="urn:microsoft.com/office/officeart/2005/8/layout/cycle3"/>
    <dgm:cxn modelId="{7AC18548-6751-40C9-9205-9A9C3665E44B}" srcId="{4D103A7A-AA31-4FBE-8BA5-10902A235B30}" destId="{2AB554F9-6F8A-494C-915F-6B63B882E3B4}" srcOrd="2" destOrd="0" parTransId="{54340CED-CD40-4064-9E25-D4F15678B109}" sibTransId="{B890E90A-2D47-48C4-A062-78E1DA798D57}"/>
    <dgm:cxn modelId="{5D73D7ED-E2D9-884B-975A-FCF0004211C4}" type="presOf" srcId="{5E07BCA6-2E4E-4374-91ED-A272F09D6BFC}" destId="{5A125719-99B8-4423-AAB8-419DE9CDA238}" srcOrd="0" destOrd="0" presId="urn:microsoft.com/office/officeart/2005/8/layout/cycle3"/>
    <dgm:cxn modelId="{21410F7C-A5D0-C44F-85BE-D7B8C25235D8}" type="presParOf" srcId="{5CAE2D8C-CBF2-42BC-B978-3B83CF5A9AAE}" destId="{0343E0E1-F9DE-401B-97BA-363CB1A65420}" srcOrd="0" destOrd="0" presId="urn:microsoft.com/office/officeart/2005/8/layout/cycle3"/>
    <dgm:cxn modelId="{6A9903E7-A631-0D4C-B1AC-0D59693AD39D}" type="presParOf" srcId="{0343E0E1-F9DE-401B-97BA-363CB1A65420}" destId="{01632613-9228-4DCA-BEA8-6B0541E90494}" srcOrd="0" destOrd="0" presId="urn:microsoft.com/office/officeart/2005/8/layout/cycle3"/>
    <dgm:cxn modelId="{8DCF2496-61AC-8640-82E6-3B285E2CA02D}" type="presParOf" srcId="{0343E0E1-F9DE-401B-97BA-363CB1A65420}" destId="{5A125719-99B8-4423-AAB8-419DE9CDA238}" srcOrd="1" destOrd="0" presId="urn:microsoft.com/office/officeart/2005/8/layout/cycle3"/>
    <dgm:cxn modelId="{E3461578-6901-2648-B146-BD2B8146E25D}" type="presParOf" srcId="{0343E0E1-F9DE-401B-97BA-363CB1A65420}" destId="{D2575256-7BAF-42E4-9DB7-A4CF402A4A70}" srcOrd="2" destOrd="0" presId="urn:microsoft.com/office/officeart/2005/8/layout/cycle3"/>
    <dgm:cxn modelId="{3E4276D6-D80E-AC4B-9F7E-3AE2D89F0478}" type="presParOf" srcId="{0343E0E1-F9DE-401B-97BA-363CB1A65420}" destId="{C220A1A5-4E8D-4DFE-AF4D-7DEE777C40BA}" srcOrd="3" destOrd="0" presId="urn:microsoft.com/office/officeart/2005/8/layout/cycle3"/>
    <dgm:cxn modelId="{EE4CF502-9F18-5E47-AF37-7664900FBDF3}" type="presParOf" srcId="{0343E0E1-F9DE-401B-97BA-363CB1A65420}" destId="{65AA3DA0-92BD-434E-8C10-3CE506B07B82}" srcOrd="4" destOrd="0" presId="urn:microsoft.com/office/officeart/2005/8/layout/cycle3"/>
    <dgm:cxn modelId="{4DBB16F2-10CA-0A40-99C0-523767AC803D}" type="presParOf" srcId="{0343E0E1-F9DE-401B-97BA-363CB1A65420}" destId="{8D2D787E-5F2D-41F7-9D48-22AA3AE4CAD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70C81-6515-EF44-8735-E3AF8D690C4D}">
      <dsp:nvSpPr>
        <dsp:cNvPr id="0" name=""/>
        <dsp:cNvSpPr/>
      </dsp:nvSpPr>
      <dsp:spPr>
        <a:xfrm rot="16200000">
          <a:off x="1610121" y="-1610121"/>
          <a:ext cx="2479254" cy="569949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Demographics &amp; Abilities</a:t>
          </a:r>
        </a:p>
      </dsp:txBody>
      <dsp:txXfrm rot="5400000">
        <a:off x="-1" y="1"/>
        <a:ext cx="5699498" cy="1859440"/>
      </dsp:txXfrm>
    </dsp:sp>
    <dsp:sp modelId="{02C0EF19-152B-3247-A2C6-DE374931BBAF}">
      <dsp:nvSpPr>
        <dsp:cNvPr id="0" name=""/>
        <dsp:cNvSpPr/>
      </dsp:nvSpPr>
      <dsp:spPr>
        <a:xfrm>
          <a:off x="5699498" y="0"/>
          <a:ext cx="5699498" cy="2479254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Community &amp; Home</a:t>
          </a:r>
        </a:p>
      </dsp:txBody>
      <dsp:txXfrm>
        <a:off x="5699498" y="0"/>
        <a:ext cx="5699498" cy="1859440"/>
      </dsp:txXfrm>
    </dsp:sp>
    <dsp:sp modelId="{FE3A7348-AA65-B148-9FC7-D4BA1A6A7259}">
      <dsp:nvSpPr>
        <dsp:cNvPr id="0" name=""/>
        <dsp:cNvSpPr/>
      </dsp:nvSpPr>
      <dsp:spPr>
        <a:xfrm rot="10800000">
          <a:off x="0" y="2479254"/>
          <a:ext cx="5699498" cy="2479254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Interests &amp; Aspirations</a:t>
          </a:r>
        </a:p>
      </dsp:txBody>
      <dsp:txXfrm rot="10800000">
        <a:off x="0" y="3099067"/>
        <a:ext cx="5699498" cy="1859440"/>
      </dsp:txXfrm>
    </dsp:sp>
    <dsp:sp modelId="{39B4A70C-6B1C-6B40-8B13-875885A9EC68}">
      <dsp:nvSpPr>
        <dsp:cNvPr id="0" name=""/>
        <dsp:cNvSpPr/>
      </dsp:nvSpPr>
      <dsp:spPr>
        <a:xfrm rot="5400000">
          <a:off x="7309620" y="869132"/>
          <a:ext cx="2479254" cy="569949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Opportunities &amp; Options</a:t>
          </a:r>
        </a:p>
      </dsp:txBody>
      <dsp:txXfrm rot="-5400000">
        <a:off x="5699497" y="3099067"/>
        <a:ext cx="5699498" cy="1859440"/>
      </dsp:txXfrm>
    </dsp:sp>
    <dsp:sp modelId="{A57139A9-24A4-864A-B749-D9537755CFC1}">
      <dsp:nvSpPr>
        <dsp:cNvPr id="0" name=""/>
        <dsp:cNvSpPr/>
      </dsp:nvSpPr>
      <dsp:spPr>
        <a:xfrm>
          <a:off x="3989648" y="1859440"/>
          <a:ext cx="3419698" cy="1239627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/>
            <a:t>STUDENT</a:t>
          </a:r>
        </a:p>
      </dsp:txBody>
      <dsp:txXfrm>
        <a:off x="4050162" y="1919954"/>
        <a:ext cx="3298670" cy="1118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4E5CD-55EF-F441-B72B-F68EF10BA52C}">
      <dsp:nvSpPr>
        <dsp:cNvPr id="0" name=""/>
        <dsp:cNvSpPr/>
      </dsp:nvSpPr>
      <dsp:spPr>
        <a:xfrm>
          <a:off x="4458090" y="2995"/>
          <a:ext cx="1599418" cy="10396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Think</a:t>
          </a:r>
          <a:r>
            <a:rPr lang="en-US" sz="3200" kern="1200" baseline="0" dirty="0"/>
            <a:t> &amp; Feel</a:t>
          </a:r>
          <a:endParaRPr lang="en-US" sz="3200" kern="1200" dirty="0"/>
        </a:p>
      </dsp:txBody>
      <dsp:txXfrm>
        <a:off x="4508840" y="53745"/>
        <a:ext cx="1497918" cy="938122"/>
      </dsp:txXfrm>
    </dsp:sp>
    <dsp:sp modelId="{56F9B05C-D6C8-F34E-8485-A3B825A2790B}">
      <dsp:nvSpPr>
        <dsp:cNvPr id="0" name=""/>
        <dsp:cNvSpPr/>
      </dsp:nvSpPr>
      <dsp:spPr>
        <a:xfrm>
          <a:off x="3181327" y="522806"/>
          <a:ext cx="4152945" cy="4152945"/>
        </a:xfrm>
        <a:custGeom>
          <a:avLst/>
          <a:gdLst/>
          <a:ahLst/>
          <a:cxnLst/>
          <a:rect l="0" t="0" r="0" b="0"/>
          <a:pathLst>
            <a:path>
              <a:moveTo>
                <a:pt x="3090308" y="264325"/>
              </a:moveTo>
              <a:arcTo wR="2076472" hR="2076472" stAng="17953533" swAng="12113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7C80B-33F8-6B48-AC5D-7AFE18C52CA9}">
      <dsp:nvSpPr>
        <dsp:cNvPr id="0" name=""/>
        <dsp:cNvSpPr/>
      </dsp:nvSpPr>
      <dsp:spPr>
        <a:xfrm>
          <a:off x="6432933" y="1437802"/>
          <a:ext cx="1599418" cy="10396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See</a:t>
          </a:r>
        </a:p>
      </dsp:txBody>
      <dsp:txXfrm>
        <a:off x="6483683" y="1488552"/>
        <a:ext cx="1497918" cy="938122"/>
      </dsp:txXfrm>
    </dsp:sp>
    <dsp:sp modelId="{C8A763D7-E82C-4D48-AA07-0905C98CAB94}">
      <dsp:nvSpPr>
        <dsp:cNvPr id="0" name=""/>
        <dsp:cNvSpPr/>
      </dsp:nvSpPr>
      <dsp:spPr>
        <a:xfrm>
          <a:off x="3181327" y="522806"/>
          <a:ext cx="4152945" cy="4152945"/>
        </a:xfrm>
        <a:custGeom>
          <a:avLst/>
          <a:gdLst/>
          <a:ahLst/>
          <a:cxnLst/>
          <a:rect l="0" t="0" r="0" b="0"/>
          <a:pathLst>
            <a:path>
              <a:moveTo>
                <a:pt x="4147962" y="2220243"/>
              </a:moveTo>
              <a:arcTo wR="2076472" hR="2076472" stAng="21838213" swAng="135960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AD150-3855-7440-9A3C-AB35397BA015}">
      <dsp:nvSpPr>
        <dsp:cNvPr id="0" name=""/>
        <dsp:cNvSpPr/>
      </dsp:nvSpPr>
      <dsp:spPr>
        <a:xfrm>
          <a:off x="5678610" y="3759369"/>
          <a:ext cx="1599418" cy="10396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Gain</a:t>
          </a:r>
        </a:p>
      </dsp:txBody>
      <dsp:txXfrm>
        <a:off x="5729360" y="3810119"/>
        <a:ext cx="1497918" cy="938122"/>
      </dsp:txXfrm>
    </dsp:sp>
    <dsp:sp modelId="{29C78FA4-844A-C142-B311-1863CAFA521F}">
      <dsp:nvSpPr>
        <dsp:cNvPr id="0" name=""/>
        <dsp:cNvSpPr/>
      </dsp:nvSpPr>
      <dsp:spPr>
        <a:xfrm>
          <a:off x="3181327" y="522806"/>
          <a:ext cx="4152945" cy="4152945"/>
        </a:xfrm>
        <a:custGeom>
          <a:avLst/>
          <a:gdLst/>
          <a:ahLst/>
          <a:cxnLst/>
          <a:rect l="0" t="0" r="0" b="0"/>
          <a:pathLst>
            <a:path>
              <a:moveTo>
                <a:pt x="2331250" y="4137256"/>
              </a:moveTo>
              <a:arcTo wR="2076472" hR="2076472" stAng="4977132" swAng="84573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4B86D-FF4E-5646-8EB3-9633DB086024}">
      <dsp:nvSpPr>
        <dsp:cNvPr id="0" name=""/>
        <dsp:cNvSpPr/>
      </dsp:nvSpPr>
      <dsp:spPr>
        <a:xfrm>
          <a:off x="3237570" y="3759369"/>
          <a:ext cx="1599418" cy="10396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Pain</a:t>
          </a:r>
        </a:p>
      </dsp:txBody>
      <dsp:txXfrm>
        <a:off x="3288320" y="3810119"/>
        <a:ext cx="1497918" cy="938122"/>
      </dsp:txXfrm>
    </dsp:sp>
    <dsp:sp modelId="{427F2FBA-050A-6E47-9477-C9499D917583}">
      <dsp:nvSpPr>
        <dsp:cNvPr id="0" name=""/>
        <dsp:cNvSpPr/>
      </dsp:nvSpPr>
      <dsp:spPr>
        <a:xfrm>
          <a:off x="3181327" y="522806"/>
          <a:ext cx="4152945" cy="4152945"/>
        </a:xfrm>
        <a:custGeom>
          <a:avLst/>
          <a:gdLst/>
          <a:ahLst/>
          <a:cxnLst/>
          <a:rect l="0" t="0" r="0" b="0"/>
          <a:pathLst>
            <a:path>
              <a:moveTo>
                <a:pt x="220278" y="3007215"/>
              </a:moveTo>
              <a:arcTo wR="2076472" hR="2076472" stAng="9202180" swAng="135960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B5E77-81A3-944F-BFD1-086C061640CD}">
      <dsp:nvSpPr>
        <dsp:cNvPr id="0" name=""/>
        <dsp:cNvSpPr/>
      </dsp:nvSpPr>
      <dsp:spPr>
        <a:xfrm>
          <a:off x="2483247" y="1437802"/>
          <a:ext cx="1599418" cy="10396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Hear</a:t>
          </a:r>
        </a:p>
      </dsp:txBody>
      <dsp:txXfrm>
        <a:off x="2533997" y="1488552"/>
        <a:ext cx="1497918" cy="938122"/>
      </dsp:txXfrm>
    </dsp:sp>
    <dsp:sp modelId="{0516E32D-E959-EA4A-9394-791CB7EC4E66}">
      <dsp:nvSpPr>
        <dsp:cNvPr id="0" name=""/>
        <dsp:cNvSpPr/>
      </dsp:nvSpPr>
      <dsp:spPr>
        <a:xfrm>
          <a:off x="3181327" y="522806"/>
          <a:ext cx="4152945" cy="4152945"/>
        </a:xfrm>
        <a:custGeom>
          <a:avLst/>
          <a:gdLst/>
          <a:ahLst/>
          <a:cxnLst/>
          <a:rect l="0" t="0" r="0" b="0"/>
          <a:pathLst>
            <a:path>
              <a:moveTo>
                <a:pt x="499506" y="725578"/>
              </a:moveTo>
              <a:arcTo wR="2076472" hR="2076472" stAng="13235083" swAng="12113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36295-DAB0-394B-BDA6-8DD689B8D87B}">
      <dsp:nvSpPr>
        <dsp:cNvPr id="0" name=""/>
        <dsp:cNvSpPr/>
      </dsp:nvSpPr>
      <dsp:spPr>
        <a:xfrm rot="16200000">
          <a:off x="1157908" y="-1157908"/>
          <a:ext cx="3304761" cy="562057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Demographics &amp; Abilities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15 year old African-American Male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English Speaker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High School Sophomore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Reading above grade level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A- Average GPA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Takes Honors Classes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Extracurricular Participation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 rot="5400000">
        <a:off x="-1" y="1"/>
        <a:ext cx="5620578" cy="2478570"/>
      </dsp:txXfrm>
    </dsp:sp>
    <dsp:sp modelId="{EDE7B5FD-F229-DA4D-868A-871BA5571EA3}">
      <dsp:nvSpPr>
        <dsp:cNvPr id="0" name=""/>
        <dsp:cNvSpPr/>
      </dsp:nvSpPr>
      <dsp:spPr>
        <a:xfrm>
          <a:off x="5620578" y="0"/>
          <a:ext cx="5620578" cy="330476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Community &amp; Home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Rural Community with Average Labor Attainment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Top Industries: Agriculture, Education, &amp; Retail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public Transportation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Middle Income one parent household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Parent: 2 year Associate Degree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Parent often works night shifts at hospital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First of 3 children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One vehicle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5620578" y="0"/>
        <a:ext cx="5620578" cy="2478570"/>
      </dsp:txXfrm>
    </dsp:sp>
    <dsp:sp modelId="{957925DB-37BA-1146-8212-07A46BA349ED}">
      <dsp:nvSpPr>
        <dsp:cNvPr id="0" name=""/>
        <dsp:cNvSpPr/>
      </dsp:nvSpPr>
      <dsp:spPr>
        <a:xfrm rot="10800000">
          <a:off x="0" y="3304761"/>
          <a:ext cx="5620578" cy="330476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Interests &amp; Aspirations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Computer Science and Writing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Get a high-paying job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Help support siblings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Self-teaching coding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Stay in state, but does not see job opportunities within community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</dsp:txBody>
      <dsp:txXfrm rot="10800000">
        <a:off x="0" y="4130951"/>
        <a:ext cx="5620578" cy="2478570"/>
      </dsp:txXfrm>
    </dsp:sp>
    <dsp:sp modelId="{6CD20BA0-9B5B-7D48-A077-A541BA724594}">
      <dsp:nvSpPr>
        <dsp:cNvPr id="0" name=""/>
        <dsp:cNvSpPr/>
      </dsp:nvSpPr>
      <dsp:spPr>
        <a:xfrm rot="5400000">
          <a:off x="6778487" y="2146852"/>
          <a:ext cx="3304761" cy="562057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Opportunities &amp; Options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Small high school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Small CTE program within HS top pathways: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Mechanics, Welding, Culinary Arts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employer engagement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AP Coursework Available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81% Free and Reduced Lunch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1 school counselor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15% of students in AP (4% are African-American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10% of students in CTE (8% are African-American)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1 Computer Science Class (Low Rigor)  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5620578" y="4130951"/>
        <a:ext cx="5620578" cy="2478570"/>
      </dsp:txXfrm>
    </dsp:sp>
    <dsp:sp modelId="{2D23A722-F71A-C64C-8088-CD54E4025A35}">
      <dsp:nvSpPr>
        <dsp:cNvPr id="0" name=""/>
        <dsp:cNvSpPr/>
      </dsp:nvSpPr>
      <dsp:spPr>
        <a:xfrm>
          <a:off x="4346775" y="2674344"/>
          <a:ext cx="2547605" cy="1260832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>
              <a:latin typeface="Arial" panose="020B0604020202020204" pitchFamily="34" charset="0"/>
              <a:cs typeface="Arial" panose="020B0604020202020204" pitchFamily="34" charset="0"/>
            </a:rPr>
            <a:t>Timothy</a:t>
          </a:r>
          <a:endParaRPr lang="en-US" sz="4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8324" y="2735893"/>
        <a:ext cx="2424507" cy="1137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43D00-9F94-B741-881E-E40C9D356AF3}">
      <dsp:nvSpPr>
        <dsp:cNvPr id="0" name=""/>
        <dsp:cNvSpPr/>
      </dsp:nvSpPr>
      <dsp:spPr>
        <a:xfrm rot="16200000">
          <a:off x="1358153" y="-1358153"/>
          <a:ext cx="3263153" cy="5979459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Demographics &amp; Abilities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13 years old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Hispanic Male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Spanish speaker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ESL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en-US" sz="1400" kern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grade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Walks to school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C- Average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Loves sports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discipline referrals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latin typeface="Arial" panose="020B0604020202020204" pitchFamily="34" charset="0"/>
              <a:cs typeface="Arial" panose="020B0604020202020204" pitchFamily="34" charset="0"/>
            </a:rPr>
            <a:t>Referred for failing to turn in work on time</a:t>
          </a:r>
          <a:endParaRPr lang="en-US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0"/>
        <a:ext cx="5979459" cy="2447364"/>
      </dsp:txXfrm>
    </dsp:sp>
    <dsp:sp modelId="{CD54E5C0-88F3-E84C-86DE-AFD13D9B2021}">
      <dsp:nvSpPr>
        <dsp:cNvPr id="0" name=""/>
        <dsp:cNvSpPr/>
      </dsp:nvSpPr>
      <dsp:spPr>
        <a:xfrm>
          <a:off x="5979459" y="0"/>
          <a:ext cx="5979459" cy="326315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Community &amp; Home                                                   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Urban area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Top industries: Manufacturing and education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Access to public transportation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Mom, dad, 4 siblings at home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Strong ties to extended family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Lower income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Parents: Middle School education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One family vehicle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Both parents work outside the home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High crime rate in surrounding neighborhoods 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79459" y="0"/>
        <a:ext cx="5979459" cy="2447364"/>
      </dsp:txXfrm>
    </dsp:sp>
    <dsp:sp modelId="{67028B8B-F7A2-4046-A0BD-FBBEE5FD1FEB}">
      <dsp:nvSpPr>
        <dsp:cNvPr id="0" name=""/>
        <dsp:cNvSpPr/>
      </dsp:nvSpPr>
      <dsp:spPr>
        <a:xfrm rot="10800000">
          <a:off x="0" y="3263153"/>
          <a:ext cx="5979459" cy="326315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Interests and Aspirations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Sports and Science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Video games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Has a lot of friends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family history of college graduates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Wants to be a pro football player or video game designer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4078941"/>
        <a:ext cx="5979459" cy="2447364"/>
      </dsp:txXfrm>
    </dsp:sp>
    <dsp:sp modelId="{825EBE4F-27F7-1742-9B56-2FC5DD320772}">
      <dsp:nvSpPr>
        <dsp:cNvPr id="0" name=""/>
        <dsp:cNvSpPr/>
      </dsp:nvSpPr>
      <dsp:spPr>
        <a:xfrm rot="5400000">
          <a:off x="7337612" y="1905000"/>
          <a:ext cx="3263153" cy="5979459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Opportunities and Options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Middle School Population (850 students)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FRL: 80% 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Specialty Staff: Reading Specialist,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Media Specialist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Three Counselors. Strong EL program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979459" y="4078941"/>
        <a:ext cx="5979459" cy="2447364"/>
      </dsp:txXfrm>
    </dsp:sp>
    <dsp:sp modelId="{644FDEB3-B4B2-4549-B0D5-C0F25295E4C3}">
      <dsp:nvSpPr>
        <dsp:cNvPr id="0" name=""/>
        <dsp:cNvSpPr/>
      </dsp:nvSpPr>
      <dsp:spPr>
        <a:xfrm>
          <a:off x="4185621" y="2447364"/>
          <a:ext cx="3587675" cy="1631576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Jose’</a:t>
          </a:r>
          <a:endParaRPr lang="en-US" sz="3600" kern="1200" dirty="0"/>
        </a:p>
      </dsp:txBody>
      <dsp:txXfrm>
        <a:off x="4265268" y="2527011"/>
        <a:ext cx="3428381" cy="14722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43D00-9F94-B741-881E-E40C9D356AF3}">
      <dsp:nvSpPr>
        <dsp:cNvPr id="0" name=""/>
        <dsp:cNvSpPr/>
      </dsp:nvSpPr>
      <dsp:spPr>
        <a:xfrm rot="16200000">
          <a:off x="1358153" y="-1358153"/>
          <a:ext cx="3263153" cy="5979459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Demographics &amp; Abilities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13 years old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Hispanic Female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English speaker at school, native tongue spoken at home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en-US" sz="1400" kern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grade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Reading two grades below level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C+ Average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Interested in STEM but not qualified for the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advanced courses due to low academic scores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Qualifies for reduced lunch</a:t>
          </a:r>
        </a:p>
      </dsp:txBody>
      <dsp:txXfrm rot="5400000">
        <a:off x="0" y="0"/>
        <a:ext cx="5979459" cy="2447364"/>
      </dsp:txXfrm>
    </dsp:sp>
    <dsp:sp modelId="{CD54E5C0-88F3-E84C-86DE-AFD13D9B2021}">
      <dsp:nvSpPr>
        <dsp:cNvPr id="0" name=""/>
        <dsp:cNvSpPr/>
      </dsp:nvSpPr>
      <dsp:spPr>
        <a:xfrm>
          <a:off x="5979459" y="0"/>
          <a:ext cx="5979459" cy="326315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Community &amp; Home                                                   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Urban area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Top industries: Manufacturing and education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Access to public transportation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Mom, dad, 4 siblings at home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Strong ties to extended family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Lower income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Parents: Middle School education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One family vehicle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Both parents work outside the home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High crime rate in surrounding neighborhoods 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79459" y="0"/>
        <a:ext cx="5979459" cy="2447364"/>
      </dsp:txXfrm>
    </dsp:sp>
    <dsp:sp modelId="{67028B8B-F7A2-4046-A0BD-FBBEE5FD1FEB}">
      <dsp:nvSpPr>
        <dsp:cNvPr id="0" name=""/>
        <dsp:cNvSpPr/>
      </dsp:nvSpPr>
      <dsp:spPr>
        <a:xfrm rot="10800000">
          <a:off x="0" y="3263153"/>
          <a:ext cx="5979459" cy="326315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Interests and Aspirations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Robotics, but seems unobtainable because she is not in advanced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courses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Wants an internship but will need to have a part time job after school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Go to 2 year local community college then to a university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Stay close to home to support her family, she has 2 other siblings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4078941"/>
        <a:ext cx="5979459" cy="2447364"/>
      </dsp:txXfrm>
    </dsp:sp>
    <dsp:sp modelId="{825EBE4F-27F7-1742-9B56-2FC5DD320772}">
      <dsp:nvSpPr>
        <dsp:cNvPr id="0" name=""/>
        <dsp:cNvSpPr/>
      </dsp:nvSpPr>
      <dsp:spPr>
        <a:xfrm rot="5400000">
          <a:off x="7337612" y="1905000"/>
          <a:ext cx="3263153" cy="5979459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Opportunities and Options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Middle School Population (850 students)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Career and tech opportunities are limited at the school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Specialty staff: 3 counselors, strong EL program, Reading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latin typeface="Arial" panose="020B0604020202020204" pitchFamily="34" charset="0"/>
              <a:cs typeface="Arial" panose="020B0604020202020204" pitchFamily="34" charset="0"/>
            </a:rPr>
            <a:t>specialist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smtClean="0">
              <a:latin typeface="Arial" panose="020B0604020202020204" pitchFamily="34" charset="0"/>
              <a:cs typeface="Arial" panose="020B0604020202020204" pitchFamily="34" charset="0"/>
            </a:rPr>
            <a:t>media specialist, math specialist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979459" y="4078941"/>
        <a:ext cx="5979459" cy="2447364"/>
      </dsp:txXfrm>
    </dsp:sp>
    <dsp:sp modelId="{644FDEB3-B4B2-4549-B0D5-C0F25295E4C3}">
      <dsp:nvSpPr>
        <dsp:cNvPr id="0" name=""/>
        <dsp:cNvSpPr/>
      </dsp:nvSpPr>
      <dsp:spPr>
        <a:xfrm>
          <a:off x="4185621" y="2447364"/>
          <a:ext cx="3587675" cy="1631576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Anna</a:t>
          </a:r>
          <a:endParaRPr lang="en-US" sz="3600" kern="1200" dirty="0"/>
        </a:p>
      </dsp:txBody>
      <dsp:txXfrm>
        <a:off x="4265268" y="2527011"/>
        <a:ext cx="3428381" cy="14722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43D00-9F94-B741-881E-E40C9D356AF3}">
      <dsp:nvSpPr>
        <dsp:cNvPr id="0" name=""/>
        <dsp:cNvSpPr/>
      </dsp:nvSpPr>
      <dsp:spPr>
        <a:xfrm rot="16200000">
          <a:off x="1358153" y="-1358153"/>
          <a:ext cx="3263153" cy="5979459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Demographics &amp; Abilities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9 years old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White female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English speaker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1400" kern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rd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grade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1400" kern="12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nd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grade reader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Loves to color and do art                                                               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Walks to school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0"/>
        <a:ext cx="5979459" cy="2447364"/>
      </dsp:txXfrm>
    </dsp:sp>
    <dsp:sp modelId="{CD54E5C0-88F3-E84C-86DE-AFD13D9B2021}">
      <dsp:nvSpPr>
        <dsp:cNvPr id="0" name=""/>
        <dsp:cNvSpPr/>
      </dsp:nvSpPr>
      <dsp:spPr>
        <a:xfrm>
          <a:off x="5979459" y="0"/>
          <a:ext cx="5979459" cy="326315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Community &amp; Home                                                   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Suburban area with labor attainment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Top industries: Retail, Education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access to public transportation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Single mom with older brother, younger sister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Lower income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Parent: HS Diploma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Using state assistance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One family vehicle 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79459" y="0"/>
        <a:ext cx="5979459" cy="2447364"/>
      </dsp:txXfrm>
    </dsp:sp>
    <dsp:sp modelId="{67028B8B-F7A2-4046-A0BD-FBBEE5FD1FEB}">
      <dsp:nvSpPr>
        <dsp:cNvPr id="0" name=""/>
        <dsp:cNvSpPr/>
      </dsp:nvSpPr>
      <dsp:spPr>
        <a:xfrm rot="10800000">
          <a:off x="0" y="3263153"/>
          <a:ext cx="5979459" cy="3263153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Interests and Aspirations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Math and recess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Loves to dress with expression and enjoys being with </a:t>
          </a:r>
          <a:r>
            <a:rPr lang="en-US" sz="1400" kern="1200" smtClean="0">
              <a:latin typeface="Arial" panose="020B0604020202020204" pitchFamily="34" charset="0"/>
              <a:cs typeface="Arial" panose="020B0604020202020204" pitchFamily="34" charset="0"/>
            </a:rPr>
            <a:t>her friends</a:t>
          </a:r>
          <a:endParaRPr lang="en-US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family history of college graduates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Wants to be a doctor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Wants to live close to home and take care of mom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4078941"/>
        <a:ext cx="5979459" cy="2447364"/>
      </dsp:txXfrm>
    </dsp:sp>
    <dsp:sp modelId="{825EBE4F-27F7-1742-9B56-2FC5DD320772}">
      <dsp:nvSpPr>
        <dsp:cNvPr id="0" name=""/>
        <dsp:cNvSpPr/>
      </dsp:nvSpPr>
      <dsp:spPr>
        <a:xfrm rot="5400000">
          <a:off x="7337612" y="1905000"/>
          <a:ext cx="3263153" cy="5979459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Opportunities and Options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Elementary School (population 500) 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FRL: 80% 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Local Tech Center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Specialty Staff: Reading Specialist,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Media Specialist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One Counselor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979459" y="4078941"/>
        <a:ext cx="5979459" cy="2447364"/>
      </dsp:txXfrm>
    </dsp:sp>
    <dsp:sp modelId="{644FDEB3-B4B2-4549-B0D5-C0F25295E4C3}">
      <dsp:nvSpPr>
        <dsp:cNvPr id="0" name=""/>
        <dsp:cNvSpPr/>
      </dsp:nvSpPr>
      <dsp:spPr>
        <a:xfrm>
          <a:off x="4185621" y="2447364"/>
          <a:ext cx="3587675" cy="1631576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Tiffany</a:t>
          </a:r>
          <a:endParaRPr lang="en-US" sz="3600" kern="1200" dirty="0"/>
        </a:p>
      </dsp:txBody>
      <dsp:txXfrm>
        <a:off x="4265268" y="2527011"/>
        <a:ext cx="3428381" cy="14722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25719-99B8-4423-AAB8-419DE9CDA238}">
      <dsp:nvSpPr>
        <dsp:cNvPr id="0" name=""/>
        <dsp:cNvSpPr/>
      </dsp:nvSpPr>
      <dsp:spPr>
        <a:xfrm>
          <a:off x="2211650" y="-40144"/>
          <a:ext cx="6069664" cy="6069664"/>
        </a:xfrm>
        <a:prstGeom prst="circularArrow">
          <a:avLst>
            <a:gd name="adj1" fmla="val 5544"/>
            <a:gd name="adj2" fmla="val 330680"/>
            <a:gd name="adj3" fmla="val 13737092"/>
            <a:gd name="adj4" fmla="val 1740964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32613-9228-4DCA-BEA8-6B0541E90494}">
      <dsp:nvSpPr>
        <dsp:cNvPr id="0" name=""/>
        <dsp:cNvSpPr/>
      </dsp:nvSpPr>
      <dsp:spPr>
        <a:xfrm>
          <a:off x="3801650" y="1003"/>
          <a:ext cx="2889664" cy="1444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Think and Feel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What really matters to them?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What occupies their thinking?</a:t>
          </a:r>
        </a:p>
      </dsp:txBody>
      <dsp:txXfrm>
        <a:off x="3872181" y="71534"/>
        <a:ext cx="2748602" cy="1303770"/>
      </dsp:txXfrm>
    </dsp:sp>
    <dsp:sp modelId="{D2575256-7BAF-42E4-9DB7-A4CF402A4A70}">
      <dsp:nvSpPr>
        <dsp:cNvPr id="0" name=""/>
        <dsp:cNvSpPr/>
      </dsp:nvSpPr>
      <dsp:spPr>
        <a:xfrm>
          <a:off x="6263311" y="1598049"/>
          <a:ext cx="2889664" cy="18277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See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What do they see in their environment?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What do they see in their future? </a:t>
          </a:r>
          <a:endParaRPr lang="en-US" sz="1600" kern="1200" dirty="0"/>
        </a:p>
      </dsp:txBody>
      <dsp:txXfrm>
        <a:off x="6352534" y="1687272"/>
        <a:ext cx="2711218" cy="1649295"/>
      </dsp:txXfrm>
    </dsp:sp>
    <dsp:sp modelId="{C220A1A5-4E8D-4DFE-AF4D-7DEE777C40BA}">
      <dsp:nvSpPr>
        <dsp:cNvPr id="0" name=""/>
        <dsp:cNvSpPr/>
      </dsp:nvSpPr>
      <dsp:spPr>
        <a:xfrm>
          <a:off x="5323040" y="4683360"/>
          <a:ext cx="2889664" cy="1444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Gain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What does success look like? </a:t>
          </a:r>
          <a:endParaRPr lang="en-US" sz="2400" kern="1200" dirty="0"/>
        </a:p>
      </dsp:txBody>
      <dsp:txXfrm>
        <a:off x="5393571" y="4753891"/>
        <a:ext cx="2748602" cy="1303770"/>
      </dsp:txXfrm>
    </dsp:sp>
    <dsp:sp modelId="{65AA3DA0-92BD-434E-8C10-3CE506B07B82}">
      <dsp:nvSpPr>
        <dsp:cNvPr id="0" name=""/>
        <dsp:cNvSpPr/>
      </dsp:nvSpPr>
      <dsp:spPr>
        <a:xfrm>
          <a:off x="2280260" y="4683360"/>
          <a:ext cx="2889664" cy="1444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Pain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What obstacles are they facing?</a:t>
          </a:r>
          <a:endParaRPr lang="en-US" sz="2400" kern="1200" dirty="0"/>
        </a:p>
      </dsp:txBody>
      <dsp:txXfrm>
        <a:off x="2350791" y="4753891"/>
        <a:ext cx="2748602" cy="1303770"/>
      </dsp:txXfrm>
    </dsp:sp>
    <dsp:sp modelId="{8D2D787E-5F2D-41F7-9D48-22AA3AE4CAD7}">
      <dsp:nvSpPr>
        <dsp:cNvPr id="0" name=""/>
        <dsp:cNvSpPr/>
      </dsp:nvSpPr>
      <dsp:spPr>
        <a:xfrm>
          <a:off x="1339990" y="1640708"/>
          <a:ext cx="2889664" cy="1742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Hear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What do they hear in their environment?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What do influencers say that impacts their thinking? </a:t>
          </a:r>
          <a:endParaRPr lang="en-US" sz="1500" kern="1200" dirty="0"/>
        </a:p>
      </dsp:txBody>
      <dsp:txXfrm>
        <a:off x="1425048" y="1725766"/>
        <a:ext cx="2719548" cy="15723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25719-99B8-4423-AAB8-419DE9CDA238}">
      <dsp:nvSpPr>
        <dsp:cNvPr id="0" name=""/>
        <dsp:cNvSpPr/>
      </dsp:nvSpPr>
      <dsp:spPr>
        <a:xfrm>
          <a:off x="2216294" y="-39783"/>
          <a:ext cx="5997002" cy="5997002"/>
        </a:xfrm>
        <a:prstGeom prst="circularArrow">
          <a:avLst>
            <a:gd name="adj1" fmla="val 5544"/>
            <a:gd name="adj2" fmla="val 330680"/>
            <a:gd name="adj3" fmla="val 13735545"/>
            <a:gd name="adj4" fmla="val 1741058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32613-9228-4DCA-BEA8-6B0541E90494}">
      <dsp:nvSpPr>
        <dsp:cNvPr id="0" name=""/>
        <dsp:cNvSpPr/>
      </dsp:nvSpPr>
      <dsp:spPr>
        <a:xfrm>
          <a:off x="3786328" y="999"/>
          <a:ext cx="2856934" cy="1428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Think and Feel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What really matters to them?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What occupies their thinking?</a:t>
          </a:r>
        </a:p>
      </dsp:txBody>
      <dsp:txXfrm>
        <a:off x="3856060" y="70731"/>
        <a:ext cx="2717470" cy="1289003"/>
      </dsp:txXfrm>
    </dsp:sp>
    <dsp:sp modelId="{D2575256-7BAF-42E4-9DB7-A4CF402A4A70}">
      <dsp:nvSpPr>
        <dsp:cNvPr id="0" name=""/>
        <dsp:cNvSpPr/>
      </dsp:nvSpPr>
      <dsp:spPr>
        <a:xfrm>
          <a:off x="6218520" y="1578803"/>
          <a:ext cx="2856934" cy="18070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See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What do they see in their environment?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What do they see in their future? </a:t>
          </a:r>
          <a:endParaRPr lang="en-US" sz="1600" kern="1200" dirty="0"/>
        </a:p>
      </dsp:txBody>
      <dsp:txXfrm>
        <a:off x="6306732" y="1667015"/>
        <a:ext cx="2680510" cy="1630615"/>
      </dsp:txXfrm>
    </dsp:sp>
    <dsp:sp modelId="{C220A1A5-4E8D-4DFE-AF4D-7DEE777C40BA}">
      <dsp:nvSpPr>
        <dsp:cNvPr id="0" name=""/>
        <dsp:cNvSpPr/>
      </dsp:nvSpPr>
      <dsp:spPr>
        <a:xfrm>
          <a:off x="5289505" y="4627301"/>
          <a:ext cx="2856934" cy="1428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Gain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What does success look like? </a:t>
          </a:r>
          <a:endParaRPr lang="en-US" sz="2400" kern="1200" dirty="0"/>
        </a:p>
      </dsp:txBody>
      <dsp:txXfrm>
        <a:off x="5359237" y="4697033"/>
        <a:ext cx="2717470" cy="1289003"/>
      </dsp:txXfrm>
    </dsp:sp>
    <dsp:sp modelId="{65AA3DA0-92BD-434E-8C10-3CE506B07B82}">
      <dsp:nvSpPr>
        <dsp:cNvPr id="0" name=""/>
        <dsp:cNvSpPr/>
      </dsp:nvSpPr>
      <dsp:spPr>
        <a:xfrm>
          <a:off x="2283152" y="4627301"/>
          <a:ext cx="2856934" cy="1428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Pain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What obstacles are they facing?</a:t>
          </a:r>
          <a:endParaRPr lang="en-US" sz="2400" kern="1200" dirty="0"/>
        </a:p>
      </dsp:txBody>
      <dsp:txXfrm>
        <a:off x="2352884" y="4697033"/>
        <a:ext cx="2717470" cy="1289003"/>
      </dsp:txXfrm>
    </dsp:sp>
    <dsp:sp modelId="{8D2D787E-5F2D-41F7-9D48-22AA3AE4CAD7}">
      <dsp:nvSpPr>
        <dsp:cNvPr id="0" name=""/>
        <dsp:cNvSpPr/>
      </dsp:nvSpPr>
      <dsp:spPr>
        <a:xfrm>
          <a:off x="1354137" y="1620978"/>
          <a:ext cx="2856934" cy="1722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Hear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What do they hear in their environment?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What do influencers say that impacts their thinking? </a:t>
          </a:r>
          <a:endParaRPr lang="en-US" sz="1500" kern="1200" dirty="0"/>
        </a:p>
      </dsp:txBody>
      <dsp:txXfrm>
        <a:off x="1438232" y="1705073"/>
        <a:ext cx="2688744" cy="1554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CF491-1029-E044-AEBC-4ABAF1DBF0F1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59284-00CF-3B43-8A7C-E4C1755A5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8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</a:t>
            </a:r>
            <a:r>
              <a:rPr lang="en-US" baseline="0" dirty="0"/>
              <a:t> school counselors fit into this equation?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2116A-F0D1-4A49-9BBE-B048693723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5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</a:t>
            </a:r>
            <a:r>
              <a:rPr lang="en-US" baseline="0" dirty="0"/>
              <a:t> we start the activity, we want to remind you of what the term “empathy” means. There is no one better than </a:t>
            </a:r>
            <a:r>
              <a:rPr lang="en-US" baseline="0" dirty="0" err="1"/>
              <a:t>Brene</a:t>
            </a:r>
            <a:r>
              <a:rPr lang="en-US" baseline="0" dirty="0"/>
              <a:t>’ Brown at describing what empathy is and is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2116A-F0D1-4A49-9BBE-B048693723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5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37EB4-3652-5B4B-B50D-1A75CE7FD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54" y="2421706"/>
            <a:ext cx="11904292" cy="2031035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834A4-2121-794A-ADD4-E7346D747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277" y="4798448"/>
            <a:ext cx="10471447" cy="126906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851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EC2D-40A3-F24D-AA2B-373F1646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47DCC-E31A-2D4F-9E3C-00DE43E0D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2E97B-A5B8-D14F-BA34-CE2EDD832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B7B85-E7AA-684B-8800-4A463E01A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F28C-0CDF-D540-B3E0-F22B65D2F04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49978-094F-A547-9DFC-77E3CAD0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9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FD5FE-D286-574A-9B2A-9710029E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AEB9-65D9-C84A-8125-057BB96B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40BA-E29C-1B4D-8813-80EEDC43A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56E00-541D-D346-91DB-B5DE94722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CA822-56C9-6747-B95B-E62FB9B1F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F28C-0CDF-D540-B3E0-F22B65D2F04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281C6-75DE-7141-ACAE-10F9D611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166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774F0-37EF-0E4F-92D5-A1191586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AEB9-65D9-C84A-8125-057BB96B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091818-BEA4-AF41-9E0A-2CC7124DE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83495-CC3D-1E48-A4D8-6DAA7BB0C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BB2A2-E0AF-F845-9B89-8640C6309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F28C-0CDF-D540-B3E0-F22B65D2F04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0E496-3AB0-2E4A-8F9F-FD426C5E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166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27158-BBE2-B045-AABC-587842C1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AEB9-65D9-C84A-8125-057BB96B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7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37EB4-3652-5B4B-B50D-1A75CE7FD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53" y="4748527"/>
            <a:ext cx="11904292" cy="1607823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735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3A707-5E40-8743-A1E4-4E36A694D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B6148-EEF4-BD4D-BA5F-74D486B68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4ED8-0842-5447-A6C7-EDE56CFF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F28C-0CDF-D540-B3E0-F22B65D2F04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1D2D4-3CDF-0447-A047-2317978B1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44C36-8448-D243-BA72-0E3C421F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AEB9-65D9-C84A-8125-057BB96B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8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5930-837B-9945-A457-25F21A06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255948"/>
            <a:ext cx="10515600" cy="2092740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C3982-D0AF-CD45-99E8-DC0486D9E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588950"/>
            <a:ext cx="10515600" cy="7674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FE50A-7BD9-0A40-8FAA-A0034A24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F28C-0CDF-D540-B3E0-F22B65D2F04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46660-38C6-C243-9CB4-5B030189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16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8A8D8-7CE6-854D-8CC2-BAB3DC06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AEB9-65D9-C84A-8125-057BB96B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6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D998-3665-8B42-8DC9-EBFF922A1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236C7-5CCF-894D-B574-A4EE8E299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A0A2C-6584-DF44-8B32-BB694BB2C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F6596-2CAB-954B-863D-CF5CE151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F28C-0CDF-D540-B3E0-F22B65D2F04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01E73-4D14-4948-B020-2BCF6045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93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5E0F0-A6D2-9745-A200-67F4709E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AEB9-65D9-C84A-8125-057BB96B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3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93BB-E290-7C4F-84D0-3180E218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74113-1BD3-154E-9754-445A05020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C8AA4-4081-744D-9A4B-4A895CFD3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FDE81-01D9-524D-A31E-F1178E4D2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EB9FFD-84F6-ED44-B3AA-12685A128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3ED813-2BC2-A34E-A6A1-AD9E967F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F28C-0CDF-D540-B3E0-F22B65D2F04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AFB6F9-B66A-FC4F-95CB-D4B9CD08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93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10113-07D3-B740-B240-FE2F3FB0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AEB9-65D9-C84A-8125-057BB96B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9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D248F-C9AC-5B44-8BE5-3924373A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C4AFB1-FCCD-254A-9080-74306B85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F28C-0CDF-D540-B3E0-F22B65D2F04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868B63-AF55-E842-B81C-FE77B9430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16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C7409-9A24-F847-A06D-37A61FE4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AEB9-65D9-C84A-8125-057BB96B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44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8DC2-D828-B748-80C8-28513A1E5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C80AF-DFBF-4840-A038-9F4A5F2CC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CF78A-6D5B-184C-9816-13442141E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EAD9B-926E-0549-9521-8D189C13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F28C-0CDF-D540-B3E0-F22B65D2F04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BA2A9-E02C-B94E-8C1F-E6183F14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166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E5D93-20FB-6B46-826E-088863CB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FAEB9-65D9-C84A-8125-057BB96B1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1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E63048-373F-FF44-B784-446C26765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834E1-B894-5449-B7BC-5F8A3A8E4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D5732-CC70-354E-BB59-14D5EEC98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79864" y="6421662"/>
            <a:ext cx="1401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4C0F28C-0CDF-D540-B3E0-F22B65D2F045}" type="datetimeFigureOut">
              <a:rPr lang="en-US" smtClean="0"/>
              <a:pPr/>
              <a:t>11/12/2018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1054B-C2D6-024D-8239-B0CA6FC25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1662"/>
            <a:ext cx="1635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A4FAEB9-65D9-C84A-8125-057BB96B19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0631A4-8783-F544-8917-9FEFB7267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6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2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08BB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helly.Ellis@sde.ok.gov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Evwgu369J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08856F-8F25-5547-9AAB-9669D9F344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Empathy Maps for Planning Student Interventions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Shelly Ellis, Ph.D.</a:t>
            </a:r>
          </a:p>
          <a:p>
            <a:r>
              <a:rPr lang="en-US" dirty="0" smtClean="0"/>
              <a:t>Executive Director of School Support and Improvement</a:t>
            </a:r>
          </a:p>
          <a:p>
            <a:r>
              <a:rPr lang="en-US" dirty="0" smtClean="0"/>
              <a:t>Oklahoma State Department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Tell Us About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0153"/>
            <a:ext cx="10515600" cy="41168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Choose a spokesperson from your group </a:t>
            </a:r>
          </a:p>
          <a:p>
            <a:pPr marL="0" indent="0" algn="ctr">
              <a:buNone/>
            </a:pPr>
            <a:r>
              <a:rPr lang="en-US" sz="4000" dirty="0"/>
              <a:t>to tell us about your student and</a:t>
            </a:r>
          </a:p>
          <a:p>
            <a:pPr marL="0" indent="0" algn="ctr">
              <a:buNone/>
            </a:pPr>
            <a:r>
              <a:rPr lang="en-US" sz="4000" dirty="0"/>
              <a:t> the intervention plan you developed to help him/her overcome barriers to success.</a:t>
            </a:r>
          </a:p>
        </p:txBody>
      </p:sp>
    </p:spTree>
    <p:extLst>
      <p:ext uri="{BB962C8B-B14F-4D97-AF65-F5344CB8AC3E}">
        <p14:creationId xmlns:p14="http://schemas.microsoft.com/office/powerpoint/2010/main" val="16295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Shelly Ellis, Ph.D.</a:t>
            </a:r>
          </a:p>
          <a:p>
            <a:pPr marL="0" indent="0" algn="ctr">
              <a:buNone/>
            </a:pPr>
            <a:r>
              <a:rPr lang="en-US" sz="3600" dirty="0" smtClean="0"/>
              <a:t>Executive Director of School Support &amp; Improvement</a:t>
            </a:r>
          </a:p>
          <a:p>
            <a:pPr marL="0" indent="0" algn="ctr">
              <a:buNone/>
            </a:pPr>
            <a:r>
              <a:rPr lang="en-US" sz="3600" dirty="0" smtClean="0"/>
              <a:t>Oklahoma State Department of Education</a:t>
            </a:r>
          </a:p>
          <a:p>
            <a:pPr marL="0" indent="0" algn="ctr">
              <a:buNone/>
            </a:pPr>
            <a:r>
              <a:rPr lang="en-US" sz="3600" dirty="0" smtClean="0">
                <a:hlinkClick r:id="rId2"/>
              </a:rPr>
              <a:t>Shelly.Ellis@sde.ok.gov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(405)522-3263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242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695738" y="69575"/>
          <a:ext cx="11241157" cy="6609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3216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07576" y="125506"/>
          <a:ext cx="11958918" cy="6526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553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07576" y="125506"/>
          <a:ext cx="11958918" cy="6526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6270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07576" y="125506"/>
          <a:ext cx="11958918" cy="6526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053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769545" y="506994"/>
          <a:ext cx="10492966" cy="61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1879" y="2511366"/>
            <a:ext cx="1648297" cy="1776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0763" y="0"/>
            <a:ext cx="229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Empathy Map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17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896293" y="534154"/>
          <a:ext cx="10429592" cy="6056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1118" y="2385446"/>
            <a:ext cx="1819942" cy="193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5825" y="0"/>
            <a:ext cx="229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Empathy Map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40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69" y="253497"/>
            <a:ext cx="8243002" cy="636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6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Interventions for Students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Turn and Talk</a:t>
            </a:r>
          </a:p>
          <a:p>
            <a:r>
              <a:rPr lang="en-US" sz="3600" dirty="0" smtClean="0"/>
              <a:t>When </a:t>
            </a:r>
            <a:r>
              <a:rPr lang="en-US" sz="3600" smtClean="0"/>
              <a:t>you hear </a:t>
            </a:r>
            <a:r>
              <a:rPr lang="en-US" sz="3600" dirty="0" smtClean="0"/>
              <a:t>the term “intervention”, what do you think?</a:t>
            </a:r>
          </a:p>
          <a:p>
            <a:r>
              <a:rPr lang="en-US" sz="3600" dirty="0" smtClean="0"/>
              <a:t>Share the intervention program you have at your school.</a:t>
            </a:r>
          </a:p>
          <a:p>
            <a:r>
              <a:rPr lang="en-US" sz="3600" dirty="0"/>
              <a:t>W</a:t>
            </a:r>
            <a:r>
              <a:rPr lang="en-US" sz="3600" dirty="0" smtClean="0"/>
              <a:t>hat makes your program successful?</a:t>
            </a:r>
          </a:p>
          <a:p>
            <a:r>
              <a:rPr lang="en-US" sz="3600" dirty="0" smtClean="0"/>
              <a:t> What are the barriers? </a:t>
            </a:r>
          </a:p>
        </p:txBody>
      </p:sp>
    </p:spTree>
    <p:extLst>
      <p:ext uri="{BB962C8B-B14F-4D97-AF65-F5344CB8AC3E}">
        <p14:creationId xmlns:p14="http://schemas.microsoft.com/office/powerpoint/2010/main" val="92929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School Counselors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does ASCA say is the Role of the </a:t>
            </a:r>
            <a:r>
              <a:rPr lang="en-US" b="1" dirty="0"/>
              <a:t>School Counselor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Today's </a:t>
            </a:r>
            <a:r>
              <a:rPr lang="en-US" b="1" dirty="0"/>
              <a:t>school counselors</a:t>
            </a:r>
            <a:r>
              <a:rPr lang="en-US" dirty="0"/>
              <a:t> are vital members of the education team. They help all students in the areas of </a:t>
            </a:r>
            <a:r>
              <a:rPr lang="en-US" u="sng" dirty="0"/>
              <a:t>academic</a:t>
            </a:r>
            <a:r>
              <a:rPr lang="en-US" dirty="0"/>
              <a:t> achievement, </a:t>
            </a:r>
            <a:r>
              <a:rPr lang="en-US" u="sng" dirty="0"/>
              <a:t>career</a:t>
            </a:r>
            <a:r>
              <a:rPr lang="en-US" dirty="0"/>
              <a:t> development and </a:t>
            </a:r>
            <a:r>
              <a:rPr lang="en-US" u="sng" dirty="0"/>
              <a:t>social/emotional</a:t>
            </a:r>
            <a:r>
              <a:rPr lang="en-US" dirty="0"/>
              <a:t> development, ensuring today's students become the productive, well-adjusted adults of tomorrow.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602B313-CE9B-403D-973B-8F1E5B3804E0}"/>
              </a:ext>
            </a:extLst>
          </p:cNvPr>
          <p:cNvSpPr/>
          <p:nvPr/>
        </p:nvSpPr>
        <p:spPr>
          <a:xfrm>
            <a:off x="4875533" y="4359215"/>
            <a:ext cx="2455307" cy="1475116"/>
          </a:xfrm>
          <a:prstGeom prst="triangle">
            <a:avLst/>
          </a:prstGeom>
          <a:solidFill>
            <a:srgbClr val="7030A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58553-0740-4011-B2FA-A80EF8ED5030}"/>
              </a:ext>
            </a:extLst>
          </p:cNvPr>
          <p:cNvSpPr txBox="1"/>
          <p:nvPr/>
        </p:nvSpPr>
        <p:spPr>
          <a:xfrm>
            <a:off x="4738776" y="395521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/>
                <a:cs typeface="Arial"/>
              </a:rPr>
              <a:t>academic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B1D47-6FA6-465A-A0F3-09FF6937484C}"/>
              </a:ext>
            </a:extLst>
          </p:cNvPr>
          <p:cNvSpPr txBox="1"/>
          <p:nvPr/>
        </p:nvSpPr>
        <p:spPr>
          <a:xfrm>
            <a:off x="6579081" y="5551098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/>
                <a:cs typeface="Arial"/>
              </a:rPr>
              <a:t>career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30B3A-990E-4774-BE03-7BF477CE3E5B}"/>
              </a:ext>
            </a:extLst>
          </p:cNvPr>
          <p:cNvSpPr txBox="1"/>
          <p:nvPr/>
        </p:nvSpPr>
        <p:spPr>
          <a:xfrm>
            <a:off x="2395267" y="5551098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  <a:latin typeface="Arial"/>
                <a:cs typeface="Arial"/>
              </a:rPr>
              <a:t>social/emotional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77A5DE-BE29-43C1-80E6-6C130520E93E}"/>
              </a:ext>
            </a:extLst>
          </p:cNvPr>
          <p:cNvSpPr txBox="1"/>
          <p:nvPr/>
        </p:nvSpPr>
        <p:spPr>
          <a:xfrm>
            <a:off x="4738775" y="5091022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student 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development</a:t>
            </a:r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79FA0105-A15E-4F31-A20B-65AB2577BD60}"/>
              </a:ext>
            </a:extLst>
          </p:cNvPr>
          <p:cNvSpPr/>
          <p:nvPr/>
        </p:nvSpPr>
        <p:spPr>
          <a:xfrm rot="2640000">
            <a:off x="5133561" y="4303820"/>
            <a:ext cx="168331" cy="1216152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63341AA3-0899-41CC-BC75-170A5A7741E3}"/>
              </a:ext>
            </a:extLst>
          </p:cNvPr>
          <p:cNvSpPr/>
          <p:nvPr/>
        </p:nvSpPr>
        <p:spPr>
          <a:xfrm rot="8340000">
            <a:off x="6916353" y="4318197"/>
            <a:ext cx="168331" cy="1216152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CB87E55C-F0BB-4885-8DD6-1521A96D693F}"/>
              </a:ext>
            </a:extLst>
          </p:cNvPr>
          <p:cNvSpPr/>
          <p:nvPr/>
        </p:nvSpPr>
        <p:spPr>
          <a:xfrm rot="5400000">
            <a:off x="6010583" y="5497142"/>
            <a:ext cx="168331" cy="1216152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6EF61-0476-4F92-9244-94B5055E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786C-C222-452A-87F2-6E1834929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we are learning is "early trauma limits adolescents' ability to use higher-order thinking to regulate subcortical brain activity. Their thinking is held hostage by relentless fear and hyperarousal that derail focus needed to achieve academically." -Susan E. Craig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4A6D9-7274-4469-B36C-88C2E6057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Disconnected youth </a:t>
            </a:r>
          </a:p>
          <a:p>
            <a:pPr marL="285750" indent="-285750">
              <a:buChar char="•"/>
            </a:pPr>
            <a:r>
              <a:rPr lang="en-US" dirty="0"/>
              <a:t>Frequently tardy and absent</a:t>
            </a:r>
          </a:p>
          <a:p>
            <a:pPr marL="285750" indent="-285750">
              <a:buChar char="•"/>
            </a:pPr>
            <a:r>
              <a:rPr lang="en-US" dirty="0"/>
              <a:t>Receive poor and failing grades</a:t>
            </a:r>
          </a:p>
          <a:p>
            <a:pPr marL="285750" indent="-285750">
              <a:buChar char="•"/>
            </a:pPr>
            <a:r>
              <a:rPr lang="en-US" dirty="0"/>
              <a:t>Disruptive with behavior</a:t>
            </a:r>
          </a:p>
          <a:p>
            <a:pPr marL="285750" indent="-285750">
              <a:buChar char="•"/>
            </a:pPr>
            <a:r>
              <a:rPr lang="en-US" dirty="0"/>
              <a:t>Zone out </a:t>
            </a:r>
          </a:p>
          <a:p>
            <a:pPr marL="285750" indent="-285750">
              <a:buChar char="•"/>
            </a:pPr>
            <a:endParaRPr lang="en-US" dirty="0"/>
          </a:p>
          <a:p>
            <a:r>
              <a:rPr lang="en-US" dirty="0"/>
              <a:t>Current Attempts</a:t>
            </a:r>
          </a:p>
          <a:p>
            <a:pPr marL="285750" indent="-285750">
              <a:buChar char="•"/>
            </a:pPr>
            <a:r>
              <a:rPr lang="en-US" dirty="0"/>
              <a:t>Reward and Punishment Systems</a:t>
            </a:r>
          </a:p>
          <a:p>
            <a:pPr marL="285750" indent="-285750">
              <a:buChar char="•"/>
            </a:pPr>
            <a:r>
              <a:rPr lang="en-US" dirty="0"/>
              <a:t>Not effective</a:t>
            </a:r>
          </a:p>
          <a:p>
            <a:pPr marL="285750" indent="-285750"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>
            <a:hlinkClick r:id="rId3"/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3500846" y="1674269"/>
            <a:ext cx="4478382" cy="34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Student Information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167252"/>
              </p:ext>
            </p:extLst>
          </p:nvPr>
        </p:nvGraphicFramePr>
        <p:xfrm>
          <a:off x="444138" y="1366092"/>
          <a:ext cx="11398996" cy="4958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02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Empathy Map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230956"/>
              </p:ext>
            </p:extLst>
          </p:nvPr>
        </p:nvGraphicFramePr>
        <p:xfrm>
          <a:off x="838200" y="1306286"/>
          <a:ext cx="10515600" cy="487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8600" y="2919691"/>
            <a:ext cx="1570584" cy="209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9311"/>
            <a:ext cx="10515600" cy="4693052"/>
          </a:xfrm>
        </p:spPr>
        <p:txBody>
          <a:bodyPr/>
          <a:lstStyle/>
          <a:p>
            <a:r>
              <a:rPr lang="en-US" sz="3600" dirty="0"/>
              <a:t>Using your Student Profile information, fill out the Empathy Map</a:t>
            </a:r>
          </a:p>
          <a:p>
            <a:pPr lvl="1"/>
            <a:r>
              <a:rPr lang="en-US" sz="3600" dirty="0"/>
              <a:t>What do you think your student</a:t>
            </a:r>
            <a:r>
              <a:rPr lang="is-IS" sz="3600" dirty="0"/>
              <a:t>…</a:t>
            </a:r>
          </a:p>
          <a:p>
            <a:pPr lvl="2"/>
            <a:r>
              <a:rPr lang="en-US" sz="2800" dirty="0"/>
              <a:t>T</a:t>
            </a:r>
            <a:r>
              <a:rPr lang="is-IS" sz="2800" dirty="0"/>
              <a:t>hinks?</a:t>
            </a:r>
          </a:p>
          <a:p>
            <a:pPr lvl="2"/>
            <a:r>
              <a:rPr lang="is-IS" sz="2800" dirty="0"/>
              <a:t>Feels?</a:t>
            </a:r>
          </a:p>
          <a:p>
            <a:pPr lvl="2"/>
            <a:r>
              <a:rPr lang="is-IS" sz="2800" dirty="0"/>
              <a:t>Sees?</a:t>
            </a:r>
          </a:p>
          <a:p>
            <a:pPr lvl="2"/>
            <a:r>
              <a:rPr lang="is-IS" sz="2800" dirty="0"/>
              <a:t>What does success look like?</a:t>
            </a:r>
          </a:p>
          <a:p>
            <a:pPr lvl="2"/>
            <a:r>
              <a:rPr lang="is-IS" sz="2800" dirty="0"/>
              <a:t>What obstacles are they facing?</a:t>
            </a:r>
          </a:p>
          <a:p>
            <a:pPr lvl="2"/>
            <a:r>
              <a:rPr lang="is-IS" sz="2800" dirty="0"/>
              <a:t>Hears?</a:t>
            </a:r>
          </a:p>
        </p:txBody>
      </p:sp>
    </p:spTree>
    <p:extLst>
      <p:ext uri="{BB962C8B-B14F-4D97-AF65-F5344CB8AC3E}">
        <p14:creationId xmlns:p14="http://schemas.microsoft.com/office/powerpoint/2010/main" val="14285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Intervention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600" dirty="0"/>
              <a:t>Develop an intervention to help this student overcome obstacles or barriers to their success</a:t>
            </a:r>
            <a:r>
              <a:rPr lang="is-IS" sz="3600" dirty="0"/>
              <a:t>…</a:t>
            </a:r>
          </a:p>
          <a:p>
            <a:pPr lvl="2"/>
            <a:r>
              <a:rPr lang="is-IS" sz="2800" dirty="0"/>
              <a:t>What supports do they need?</a:t>
            </a:r>
          </a:p>
          <a:p>
            <a:pPr lvl="2"/>
            <a:r>
              <a:rPr lang="is-IS" sz="2800" dirty="0"/>
              <a:t>Who will be responsible for implementing those supports?</a:t>
            </a:r>
          </a:p>
          <a:p>
            <a:pPr lvl="2"/>
            <a:r>
              <a:rPr lang="is-IS" sz="2800" dirty="0"/>
              <a:t>What resources do you need for this student to be successful?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534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1099</Words>
  <Application>Microsoft Office PowerPoint</Application>
  <PresentationFormat>Widescreen</PresentationFormat>
  <Paragraphs>254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Office Theme</vt:lpstr>
      <vt:lpstr>Using Empathy Maps for Planning Student Interventions</vt:lpstr>
      <vt:lpstr>Interventions for Students</vt:lpstr>
      <vt:lpstr>School Counselors</vt:lpstr>
      <vt:lpstr>What We Know</vt:lpstr>
      <vt:lpstr>PowerPoint Presentation</vt:lpstr>
      <vt:lpstr>Student Information</vt:lpstr>
      <vt:lpstr>Empathy Map</vt:lpstr>
      <vt:lpstr>Activity</vt:lpstr>
      <vt:lpstr>Intervention Plan</vt:lpstr>
      <vt:lpstr>Tell Us About It</vt:lpstr>
      <vt:lpstr>Contact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Ingram</dc:creator>
  <cp:lastModifiedBy>Kerr, Tara</cp:lastModifiedBy>
  <cp:revision>8</cp:revision>
  <dcterms:created xsi:type="dcterms:W3CDTF">2018-09-07T19:29:10Z</dcterms:created>
  <dcterms:modified xsi:type="dcterms:W3CDTF">2018-11-12T15:11:37Z</dcterms:modified>
</cp:coreProperties>
</file>