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70" r:id="rId6"/>
    <p:sldId id="267" r:id="rId7"/>
    <p:sldId id="271" r:id="rId8"/>
    <p:sldId id="261" r:id="rId9"/>
    <p:sldId id="268" r:id="rId10"/>
    <p:sldId id="262" r:id="rId11"/>
    <p:sldId id="269" r:id="rId12"/>
    <p:sldId id="272" r:id="rId13"/>
    <p:sldId id="258"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8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2647049-B67C-406F-BCC4-7A036B0B5499}"/>
    <pc:docChg chg="addSld modSld sldOrd">
      <pc:chgData name="" userId="" providerId="" clId="Web-{A2647049-B67C-406F-BCC4-7A036B0B5499}" dt="2018-11-09T07:19:59.416" v="423"/>
      <pc:docMkLst>
        <pc:docMk/>
      </pc:docMkLst>
      <pc:sldChg chg="ord">
        <pc:chgData name="" userId="" providerId="" clId="Web-{A2647049-B67C-406F-BCC4-7A036B0B5499}" dt="2018-11-09T07:19:59.416" v="423"/>
        <pc:sldMkLst>
          <pc:docMk/>
          <pc:sldMk cId="751337119" sldId="266"/>
        </pc:sldMkLst>
      </pc:sldChg>
      <pc:sldChg chg="modSp new">
        <pc:chgData name="" userId="" providerId="" clId="Web-{A2647049-B67C-406F-BCC4-7A036B0B5499}" dt="2018-11-09T07:15:43.168" v="201" actId="20577"/>
        <pc:sldMkLst>
          <pc:docMk/>
          <pc:sldMk cId="496184117" sldId="270"/>
        </pc:sldMkLst>
        <pc:spChg chg="mod">
          <ac:chgData name="" userId="" providerId="" clId="Web-{A2647049-B67C-406F-BCC4-7A036B0B5499}" dt="2018-11-09T07:12:14.649" v="19" actId="20577"/>
          <ac:spMkLst>
            <pc:docMk/>
            <pc:sldMk cId="496184117" sldId="270"/>
            <ac:spMk id="2" creationId="{D45B128D-EA52-4AE4-9174-0D84FC17E066}"/>
          </ac:spMkLst>
        </pc:spChg>
        <pc:spChg chg="mod">
          <ac:chgData name="" userId="" providerId="" clId="Web-{A2647049-B67C-406F-BCC4-7A036B0B5499}" dt="2018-11-09T07:15:43.168" v="201" actId="20577"/>
          <ac:spMkLst>
            <pc:docMk/>
            <pc:sldMk cId="496184117" sldId="270"/>
            <ac:spMk id="3" creationId="{44F23138-BA1A-40F9-9E48-61D46CE7F292}"/>
          </ac:spMkLst>
        </pc:spChg>
      </pc:sldChg>
      <pc:sldChg chg="modSp new">
        <pc:chgData name="" userId="" providerId="" clId="Web-{A2647049-B67C-406F-BCC4-7A036B0B5499}" dt="2018-11-09T07:19:48.197" v="421" actId="20577"/>
        <pc:sldMkLst>
          <pc:docMk/>
          <pc:sldMk cId="313546795" sldId="271"/>
        </pc:sldMkLst>
        <pc:spChg chg="mod">
          <ac:chgData name="" userId="" providerId="" clId="Web-{A2647049-B67C-406F-BCC4-7A036B0B5499}" dt="2018-11-09T07:15:58.871" v="218" actId="20577"/>
          <ac:spMkLst>
            <pc:docMk/>
            <pc:sldMk cId="313546795" sldId="271"/>
            <ac:spMk id="2" creationId="{654F8B73-D42D-4A52-A77E-369BFE7D8AE3}"/>
          </ac:spMkLst>
        </pc:spChg>
        <pc:spChg chg="mod">
          <ac:chgData name="" userId="" providerId="" clId="Web-{A2647049-B67C-406F-BCC4-7A036B0B5499}" dt="2018-11-09T07:19:48.197" v="421" actId="20577"/>
          <ac:spMkLst>
            <pc:docMk/>
            <pc:sldMk cId="313546795" sldId="271"/>
            <ac:spMk id="3" creationId="{3FA6B815-228A-4D45-9497-A911424808C0}"/>
          </ac:spMkLst>
        </pc:spChg>
      </pc:sldChg>
    </pc:docChg>
  </pc:docChgLst>
  <pc:docChgLst>
    <pc:chgData clId="Web-{47B50F64-03DD-46ED-8F37-D41725A2465D}"/>
    <pc:docChg chg="addSld modSld">
      <pc:chgData name="" userId="" providerId="" clId="Web-{47B50F64-03DD-46ED-8F37-D41725A2465D}" dt="2018-11-09T07:25:35.233" v="26" actId="14100"/>
      <pc:docMkLst>
        <pc:docMk/>
      </pc:docMkLst>
      <pc:sldChg chg="addSp delSp modSp new">
        <pc:chgData name="" userId="" providerId="" clId="Web-{47B50F64-03DD-46ED-8F37-D41725A2465D}" dt="2018-11-09T07:25:35.233" v="26" actId="14100"/>
        <pc:sldMkLst>
          <pc:docMk/>
          <pc:sldMk cId="1563664481" sldId="272"/>
        </pc:sldMkLst>
        <pc:spChg chg="mod">
          <ac:chgData name="" userId="" providerId="" clId="Web-{47B50F64-03DD-46ED-8F37-D41725A2465D}" dt="2018-11-09T07:25:24.561" v="21" actId="20577"/>
          <ac:spMkLst>
            <pc:docMk/>
            <pc:sldMk cId="1563664481" sldId="272"/>
            <ac:spMk id="2" creationId="{D9A06B5E-1B74-4760-95B3-F8288ACC09DF}"/>
          </ac:spMkLst>
        </pc:spChg>
        <pc:spChg chg="del">
          <ac:chgData name="" userId="" providerId="" clId="Web-{47B50F64-03DD-46ED-8F37-D41725A2465D}" dt="2018-11-09T07:24:51.093" v="1"/>
          <ac:spMkLst>
            <pc:docMk/>
            <pc:sldMk cId="1563664481" sldId="272"/>
            <ac:spMk id="3" creationId="{260CFE53-2030-4FC8-A2A0-3F06CAB7C88F}"/>
          </ac:spMkLst>
        </pc:spChg>
        <pc:picChg chg="add mod ord modCrop">
          <ac:chgData name="" userId="" providerId="" clId="Web-{47B50F64-03DD-46ED-8F37-D41725A2465D}" dt="2018-11-09T07:25:35.233" v="26" actId="14100"/>
          <ac:picMkLst>
            <pc:docMk/>
            <pc:sldMk cId="1563664481" sldId="272"/>
            <ac:picMk id="4" creationId="{7B9DB469-EF71-4D77-AB9F-7EFF31C4921F}"/>
          </ac:picMkLst>
        </pc:picChg>
      </pc:sldChg>
    </pc:docChg>
  </pc:docChgLst>
  <pc:docChgLst>
    <pc:chgData clId="Web-{3484C273-195B-4024-8429-121364EA5867}"/>
    <pc:docChg chg="addSld modSld sldOrd">
      <pc:chgData name="" userId="" providerId="" clId="Web-{3484C273-195B-4024-8429-121364EA5867}" dt="2018-11-09T04:56:16.681" v="25" actId="1076"/>
      <pc:docMkLst>
        <pc:docMk/>
      </pc:docMkLst>
      <pc:sldChg chg="ord">
        <pc:chgData name="" userId="" providerId="" clId="Web-{3484C273-195B-4024-8429-121364EA5867}" dt="2018-11-09T04:56:13.197" v="24"/>
        <pc:sldMkLst>
          <pc:docMk/>
          <pc:sldMk cId="3196543524" sldId="259"/>
        </pc:sldMkLst>
      </pc:sldChg>
      <pc:sldChg chg="addSp delSp modSp new">
        <pc:chgData name="" userId="" providerId="" clId="Web-{3484C273-195B-4024-8429-121364EA5867}" dt="2018-11-09T04:56:16.681" v="25" actId="1076"/>
        <pc:sldMkLst>
          <pc:docMk/>
          <pc:sldMk cId="751337119" sldId="266"/>
        </pc:sldMkLst>
        <pc:spChg chg="mod">
          <ac:chgData name="" userId="" providerId="" clId="Web-{3484C273-195B-4024-8429-121364EA5867}" dt="2018-11-09T04:52:36.695" v="12" actId="20577"/>
          <ac:spMkLst>
            <pc:docMk/>
            <pc:sldMk cId="751337119" sldId="266"/>
            <ac:spMk id="2" creationId="{7D752B07-BE0E-4265-A247-D7055B235749}"/>
          </ac:spMkLst>
        </pc:spChg>
        <pc:spChg chg="del">
          <ac:chgData name="" userId="" providerId="" clId="Web-{3484C273-195B-4024-8429-121364EA5867}" dt="2018-11-09T04:51:58.054" v="1"/>
          <ac:spMkLst>
            <pc:docMk/>
            <pc:sldMk cId="751337119" sldId="266"/>
            <ac:spMk id="3" creationId="{3B57119F-13D5-4F7D-B1CA-E66CC0AC0C57}"/>
          </ac:spMkLst>
        </pc:spChg>
        <pc:spChg chg="add del mod">
          <ac:chgData name="" userId="" providerId="" clId="Web-{3484C273-195B-4024-8429-121364EA5867}" dt="2018-11-09T04:54:33.663" v="21"/>
          <ac:spMkLst>
            <pc:docMk/>
            <pc:sldMk cId="751337119" sldId="266"/>
            <ac:spMk id="6" creationId="{EB4BD536-61B8-4475-815C-8886982551C0}"/>
          </ac:spMkLst>
        </pc:spChg>
        <pc:picChg chg="add mod ord">
          <ac:chgData name="" userId="" providerId="" clId="Web-{3484C273-195B-4024-8429-121364EA5867}" dt="2018-11-09T04:56:16.681" v="25" actId="1076"/>
          <ac:picMkLst>
            <pc:docMk/>
            <pc:sldMk cId="751337119" sldId="266"/>
            <ac:picMk id="4" creationId="{FD02CD70-CC9E-4144-97A4-D72C3759B304}"/>
          </ac:picMkLst>
        </pc:picChg>
      </pc:sldChg>
    </pc:docChg>
  </pc:docChgLst>
  <pc:docChgLst>
    <pc:chgData clId="Web-{94DB8863-C5D7-4159-9F81-72DB34059DA2}"/>
    <pc:docChg chg="addSld delSld modSld sldOrd">
      <pc:chgData name="" userId="" providerId="" clId="Web-{94DB8863-C5D7-4159-9F81-72DB34059DA2}" dt="2018-11-09T06:21:13.447" v="487"/>
      <pc:docMkLst>
        <pc:docMk/>
      </pc:docMkLst>
      <pc:sldChg chg="modSp">
        <pc:chgData name="" userId="" providerId="" clId="Web-{94DB8863-C5D7-4159-9F81-72DB34059DA2}" dt="2018-11-09T06:07:39.413" v="475" actId="20577"/>
        <pc:sldMkLst>
          <pc:docMk/>
          <pc:sldMk cId="415030728" sldId="258"/>
        </pc:sldMkLst>
        <pc:spChg chg="mod">
          <ac:chgData name="" userId="" providerId="" clId="Web-{94DB8863-C5D7-4159-9F81-72DB34059DA2}" dt="2018-11-09T06:07:39.413" v="475" actId="20577"/>
          <ac:spMkLst>
            <pc:docMk/>
            <pc:sldMk cId="415030728" sldId="258"/>
            <ac:spMk id="3" creationId="{00000000-0000-0000-0000-000000000000}"/>
          </ac:spMkLst>
        </pc:spChg>
      </pc:sldChg>
      <pc:sldChg chg="addSp delSp modSp">
        <pc:chgData name="" userId="" providerId="" clId="Web-{94DB8863-C5D7-4159-9F81-72DB34059DA2}" dt="2018-11-09T05:13:59.583" v="38" actId="20577"/>
        <pc:sldMkLst>
          <pc:docMk/>
          <pc:sldMk cId="3196543524" sldId="259"/>
        </pc:sldMkLst>
        <pc:spChg chg="mod">
          <ac:chgData name="" userId="" providerId="" clId="Web-{94DB8863-C5D7-4159-9F81-72DB34059DA2}" dt="2018-11-09T05:13:59.583" v="38" actId="20577"/>
          <ac:spMkLst>
            <pc:docMk/>
            <pc:sldMk cId="3196543524" sldId="259"/>
            <ac:spMk id="2" creationId="{00000000-0000-0000-0000-000000000000}"/>
          </ac:spMkLst>
        </pc:spChg>
        <pc:spChg chg="del">
          <ac:chgData name="" userId="" providerId="" clId="Web-{94DB8863-C5D7-4159-9F81-72DB34059DA2}" dt="2018-11-09T05:00:52.539" v="0"/>
          <ac:spMkLst>
            <pc:docMk/>
            <pc:sldMk cId="3196543524" sldId="259"/>
            <ac:spMk id="3" creationId="{00000000-0000-0000-0000-000000000000}"/>
          </ac:spMkLst>
        </pc:spChg>
        <pc:picChg chg="add mod ord">
          <ac:chgData name="" userId="" providerId="" clId="Web-{94DB8863-C5D7-4159-9F81-72DB34059DA2}" dt="2018-11-09T05:01:12.882" v="5" actId="1076"/>
          <ac:picMkLst>
            <pc:docMk/>
            <pc:sldMk cId="3196543524" sldId="259"/>
            <ac:picMk id="4" creationId="{6BABB522-4856-4FC1-B7F7-86D9B6CD17AF}"/>
          </ac:picMkLst>
        </pc:picChg>
      </pc:sldChg>
      <pc:sldChg chg="del">
        <pc:chgData name="" userId="" providerId="" clId="Web-{94DB8863-C5D7-4159-9F81-72DB34059DA2}" dt="2018-11-09T05:04:35.161" v="23"/>
        <pc:sldMkLst>
          <pc:docMk/>
          <pc:sldMk cId="263626635" sldId="260"/>
        </pc:sldMkLst>
      </pc:sldChg>
      <pc:sldChg chg="addSp delSp modSp ord">
        <pc:chgData name="" userId="" providerId="" clId="Web-{94DB8863-C5D7-4159-9F81-72DB34059DA2}" dt="2018-11-09T05:43:43.042" v="198" actId="1076"/>
        <pc:sldMkLst>
          <pc:docMk/>
          <pc:sldMk cId="2643692688" sldId="261"/>
        </pc:sldMkLst>
        <pc:spChg chg="mod">
          <ac:chgData name="" userId="" providerId="" clId="Web-{94DB8863-C5D7-4159-9F81-72DB34059DA2}" dt="2018-11-09T05:43:43.042" v="198" actId="1076"/>
          <ac:spMkLst>
            <pc:docMk/>
            <pc:sldMk cId="2643692688" sldId="261"/>
            <ac:spMk id="2" creationId="{00000000-0000-0000-0000-000000000000}"/>
          </ac:spMkLst>
        </pc:spChg>
        <pc:spChg chg="del">
          <ac:chgData name="" userId="" providerId="" clId="Web-{94DB8863-C5D7-4159-9F81-72DB34059DA2}" dt="2018-11-09T05:07:54.662" v="29"/>
          <ac:spMkLst>
            <pc:docMk/>
            <pc:sldMk cId="2643692688" sldId="261"/>
            <ac:spMk id="3" creationId="{00000000-0000-0000-0000-000000000000}"/>
          </ac:spMkLst>
        </pc:spChg>
        <pc:picChg chg="add mod ord">
          <ac:chgData name="" userId="" providerId="" clId="Web-{94DB8863-C5D7-4159-9F81-72DB34059DA2}" dt="2018-11-09T05:43:35.355" v="197" actId="1076"/>
          <ac:picMkLst>
            <pc:docMk/>
            <pc:sldMk cId="2643692688" sldId="261"/>
            <ac:picMk id="4" creationId="{DB01B7BC-3645-4C2E-8570-0FA2C39837F1}"/>
          </ac:picMkLst>
        </pc:picChg>
      </pc:sldChg>
      <pc:sldChg chg="modSp">
        <pc:chgData name="" userId="" providerId="" clId="Web-{94DB8863-C5D7-4159-9F81-72DB34059DA2}" dt="2018-11-09T05:58:30.604" v="430" actId="20577"/>
        <pc:sldMkLst>
          <pc:docMk/>
          <pc:sldMk cId="699449655" sldId="262"/>
        </pc:sldMkLst>
        <pc:spChg chg="mod">
          <ac:chgData name="" userId="" providerId="" clId="Web-{94DB8863-C5D7-4159-9F81-72DB34059DA2}" dt="2018-11-09T05:58:30.604" v="430" actId="20577"/>
          <ac:spMkLst>
            <pc:docMk/>
            <pc:sldMk cId="699449655" sldId="262"/>
            <ac:spMk id="3" creationId="{00000000-0000-0000-0000-000000000000}"/>
          </ac:spMkLst>
        </pc:spChg>
      </pc:sldChg>
      <pc:sldChg chg="modSp del">
        <pc:chgData name="" userId="" providerId="" clId="Web-{94DB8863-C5D7-4159-9F81-72DB34059DA2}" dt="2018-11-09T05:56:27.621" v="350"/>
        <pc:sldMkLst>
          <pc:docMk/>
          <pc:sldMk cId="2723773200" sldId="263"/>
        </pc:sldMkLst>
        <pc:spChg chg="mod">
          <ac:chgData name="" userId="" providerId="" clId="Web-{94DB8863-C5D7-4159-9F81-72DB34059DA2}" dt="2018-11-09T05:56:17.215" v="341" actId="20577"/>
          <ac:spMkLst>
            <pc:docMk/>
            <pc:sldMk cId="2723773200" sldId="263"/>
            <ac:spMk id="3" creationId="{00000000-0000-0000-0000-000000000000}"/>
          </ac:spMkLst>
        </pc:spChg>
      </pc:sldChg>
      <pc:sldChg chg="modSp del">
        <pc:chgData name="" userId="" providerId="" clId="Web-{94DB8863-C5D7-4159-9F81-72DB34059DA2}" dt="2018-11-09T05:56:39.855" v="354"/>
        <pc:sldMkLst>
          <pc:docMk/>
          <pc:sldMk cId="3169192276" sldId="264"/>
        </pc:sldMkLst>
        <pc:spChg chg="mod">
          <ac:chgData name="" userId="" providerId="" clId="Web-{94DB8863-C5D7-4159-9F81-72DB34059DA2}" dt="2018-11-09T05:56:35.215" v="351" actId="20577"/>
          <ac:spMkLst>
            <pc:docMk/>
            <pc:sldMk cId="3169192276" sldId="264"/>
            <ac:spMk id="3" creationId="{00000000-0000-0000-0000-000000000000}"/>
          </ac:spMkLst>
        </pc:spChg>
      </pc:sldChg>
      <pc:sldChg chg="modSp del">
        <pc:chgData name="" userId="" providerId="" clId="Web-{94DB8863-C5D7-4159-9F81-72DB34059DA2}" dt="2018-11-09T05:58:36.370" v="432"/>
        <pc:sldMkLst>
          <pc:docMk/>
          <pc:sldMk cId="358690508" sldId="265"/>
        </pc:sldMkLst>
        <pc:spChg chg="mod">
          <ac:chgData name="" userId="" providerId="" clId="Web-{94DB8863-C5D7-4159-9F81-72DB34059DA2}" dt="2018-11-09T05:56:46.058" v="355" actId="20577"/>
          <ac:spMkLst>
            <pc:docMk/>
            <pc:sldMk cId="358690508" sldId="265"/>
            <ac:spMk id="3" creationId="{00000000-0000-0000-0000-000000000000}"/>
          </ac:spMkLst>
        </pc:spChg>
      </pc:sldChg>
      <pc:sldChg chg="addSp delSp modSp ord">
        <pc:chgData name="" userId="" providerId="" clId="Web-{94DB8863-C5D7-4159-9F81-72DB34059DA2}" dt="2018-11-09T05:14:43.255" v="44"/>
        <pc:sldMkLst>
          <pc:docMk/>
          <pc:sldMk cId="751337119" sldId="266"/>
        </pc:sldMkLst>
        <pc:picChg chg="add del mod">
          <ac:chgData name="" userId="" providerId="" clId="Web-{94DB8863-C5D7-4159-9F81-72DB34059DA2}" dt="2018-11-09T05:06:35.428" v="28"/>
          <ac:picMkLst>
            <pc:docMk/>
            <pc:sldMk cId="751337119" sldId="266"/>
            <ac:picMk id="3" creationId="{F2A49898-F9A4-4E74-81CF-8D5E4C4FA478}"/>
          </ac:picMkLst>
        </pc:picChg>
        <pc:picChg chg="mod">
          <ac:chgData name="" userId="" providerId="" clId="Web-{94DB8863-C5D7-4159-9F81-72DB34059DA2}" dt="2018-11-09T05:04:24.927" v="21" actId="1076"/>
          <ac:picMkLst>
            <pc:docMk/>
            <pc:sldMk cId="751337119" sldId="266"/>
            <ac:picMk id="4" creationId="{FD02CD70-CC9E-4144-97A4-D72C3759B304}"/>
          </ac:picMkLst>
        </pc:picChg>
      </pc:sldChg>
      <pc:sldChg chg="addSp delSp modSp new">
        <pc:chgData name="" userId="" providerId="" clId="Web-{94DB8863-C5D7-4159-9F81-72DB34059DA2}" dt="2018-11-09T05:40:01.371" v="157" actId="1076"/>
        <pc:sldMkLst>
          <pc:docMk/>
          <pc:sldMk cId="1615635655" sldId="267"/>
        </pc:sldMkLst>
        <pc:spChg chg="mod">
          <ac:chgData name="" userId="" providerId="" clId="Web-{94DB8863-C5D7-4159-9F81-72DB34059DA2}" dt="2018-11-09T05:22:53.351" v="52" actId="20577"/>
          <ac:spMkLst>
            <pc:docMk/>
            <pc:sldMk cId="1615635655" sldId="267"/>
            <ac:spMk id="2" creationId="{5A168EFC-5DE6-4832-9540-92A4D0AC4FF4}"/>
          </ac:spMkLst>
        </pc:spChg>
        <pc:spChg chg="mod">
          <ac:chgData name="" userId="" providerId="" clId="Web-{94DB8863-C5D7-4159-9F81-72DB34059DA2}" dt="2018-11-09T05:40:01.371" v="157" actId="1076"/>
          <ac:spMkLst>
            <pc:docMk/>
            <pc:sldMk cId="1615635655" sldId="267"/>
            <ac:spMk id="3" creationId="{31F22785-3830-4DB9-B717-5DF7D8375DB1}"/>
          </ac:spMkLst>
        </pc:spChg>
        <pc:spChg chg="add del mod">
          <ac:chgData name="" userId="" providerId="" clId="Web-{94DB8863-C5D7-4159-9F81-72DB34059DA2}" dt="2018-11-09T05:31:33.295" v="94"/>
          <ac:spMkLst>
            <pc:docMk/>
            <pc:sldMk cId="1615635655" sldId="267"/>
            <ac:spMk id="4" creationId="{5E2750F5-7005-46F6-8A28-CA62063CAD67}"/>
          </ac:spMkLst>
        </pc:spChg>
        <pc:spChg chg="add mod">
          <ac:chgData name="" userId="" providerId="" clId="Web-{94DB8863-C5D7-4159-9F81-72DB34059DA2}" dt="2018-11-09T05:39:58.621" v="156" actId="1076"/>
          <ac:spMkLst>
            <pc:docMk/>
            <pc:sldMk cId="1615635655" sldId="267"/>
            <ac:spMk id="6" creationId="{7F6C216D-73D6-47CA-ABE7-F1D0CF9E145D}"/>
          </ac:spMkLst>
        </pc:spChg>
      </pc:sldChg>
      <pc:sldChg chg="addSp modSp new del">
        <pc:chgData name="" userId="" providerId="" clId="Web-{94DB8863-C5D7-4159-9F81-72DB34059DA2}" dt="2018-11-09T06:21:13.447" v="487"/>
        <pc:sldMkLst>
          <pc:docMk/>
          <pc:sldMk cId="2346107037" sldId="268"/>
        </pc:sldMkLst>
        <pc:spChg chg="add mod">
          <ac:chgData name="" userId="" providerId="" clId="Web-{94DB8863-C5D7-4159-9F81-72DB34059DA2}" dt="2018-11-09T06:21:12.822" v="485" actId="20577"/>
          <ac:spMkLst>
            <pc:docMk/>
            <pc:sldMk cId="2346107037" sldId="268"/>
            <ac:spMk id="2" creationId="{CDFC5AA1-4DD4-4342-8DDD-4A8B11E668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AB44B3-3A08-41BE-B2AD-F6B11B9B91F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31341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B44B3-3A08-41BE-B2AD-F6B11B9B91F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20905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B44B3-3A08-41BE-B2AD-F6B11B9B91F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25514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B44B3-3A08-41BE-B2AD-F6B11B9B91F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344319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B44B3-3A08-41BE-B2AD-F6B11B9B91FB}"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398484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B44B3-3A08-41BE-B2AD-F6B11B9B91F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15939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B44B3-3A08-41BE-B2AD-F6B11B9B91FB}"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78542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B44B3-3A08-41BE-B2AD-F6B11B9B91FB}"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103209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B44B3-3A08-41BE-B2AD-F6B11B9B91FB}"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101895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B44B3-3A08-41BE-B2AD-F6B11B9B91F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34878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B44B3-3A08-41BE-B2AD-F6B11B9B91FB}"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FAC19-D03A-4C94-B64B-15F53B6651EF}" type="slidenum">
              <a:rPr lang="en-US" smtClean="0"/>
              <a:t>‹#›</a:t>
            </a:fld>
            <a:endParaRPr lang="en-US"/>
          </a:p>
        </p:txBody>
      </p:sp>
    </p:spTree>
    <p:extLst>
      <p:ext uri="{BB962C8B-B14F-4D97-AF65-F5344CB8AC3E}">
        <p14:creationId xmlns:p14="http://schemas.microsoft.com/office/powerpoint/2010/main" val="348717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44B3-3A08-41BE-B2AD-F6B11B9B91FB}" type="datetimeFigureOut">
              <a:rPr lang="en-US" smtClean="0"/>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FAC19-D03A-4C94-B64B-15F53B6651EF}" type="slidenum">
              <a:rPr lang="en-US" smtClean="0"/>
              <a:t>‹#›</a:t>
            </a:fld>
            <a:endParaRPr lang="en-US"/>
          </a:p>
        </p:txBody>
      </p:sp>
    </p:spTree>
    <p:extLst>
      <p:ext uri="{BB962C8B-B14F-4D97-AF65-F5344CB8AC3E}">
        <p14:creationId xmlns:p14="http://schemas.microsoft.com/office/powerpoint/2010/main" val="375167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heplayplace.c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5CpRY9-MIH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Dunnigans\AppData\Local\Microsoft\Windows\Temporary Internet Files\Content.IE5\ZOOGE7R4\Rainbow_brain,_Aug_20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565" y="377074"/>
            <a:ext cx="5340869" cy="6103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76400" y="1752600"/>
            <a:ext cx="5943600" cy="2286000"/>
          </a:xfrm>
          <a:solidFill>
            <a:schemeClr val="bg1"/>
          </a:solidFill>
        </p:spPr>
        <p:txBody>
          <a:bodyPr>
            <a:normAutofit fontScale="90000"/>
          </a:bodyPr>
          <a:lstStyle/>
          <a:p>
            <a:r>
              <a:rPr lang="en-US" sz="4000" dirty="0"/>
              <a:t/>
            </a:r>
            <a:br>
              <a:rPr lang="en-US" sz="4000" dirty="0"/>
            </a:br>
            <a:r>
              <a:rPr lang="en-US" sz="4000" dirty="0"/>
              <a:t>BRAIN BASICS: </a:t>
            </a:r>
            <a:br>
              <a:rPr lang="en-US" sz="4000" dirty="0"/>
            </a:br>
            <a:r>
              <a:rPr lang="en-US" sz="4000" dirty="0"/>
              <a:t>NEUROREGULATION AND </a:t>
            </a:r>
            <a:br>
              <a:rPr lang="en-US" sz="4000" dirty="0"/>
            </a:br>
            <a:r>
              <a:rPr lang="en-US" sz="4000" dirty="0"/>
              <a:t>THE POWER OF PLAY THERAPY </a:t>
            </a:r>
            <a:br>
              <a:rPr lang="en-US" sz="4000" dirty="0"/>
            </a:br>
            <a:r>
              <a:rPr lang="en-US" sz="4000" dirty="0"/>
              <a:t>IN THE CLASSROOM</a:t>
            </a:r>
            <a:br>
              <a:rPr lang="en-US" sz="4000" dirty="0"/>
            </a:br>
            <a:endParaRPr lang="en-US" sz="4000" dirty="0"/>
          </a:p>
        </p:txBody>
      </p:sp>
      <p:sp>
        <p:nvSpPr>
          <p:cNvPr id="3" name="Subtitle 2"/>
          <p:cNvSpPr>
            <a:spLocks noGrp="1"/>
          </p:cNvSpPr>
          <p:nvPr>
            <p:ph type="subTitle" idx="1"/>
          </p:nvPr>
        </p:nvSpPr>
        <p:spPr>
          <a:xfrm>
            <a:off x="1600200" y="4876800"/>
            <a:ext cx="5791200" cy="1066800"/>
          </a:xfrm>
          <a:solidFill>
            <a:schemeClr val="bg1"/>
          </a:solidFill>
        </p:spPr>
        <p:txBody>
          <a:bodyPr>
            <a:normAutofit/>
          </a:bodyPr>
          <a:lstStyle/>
          <a:p>
            <a:r>
              <a:rPr lang="en-US" sz="2800" dirty="0">
                <a:solidFill>
                  <a:srgbClr val="7030A0"/>
                </a:solidFill>
              </a:rPr>
              <a:t>OSCA Fall Conference 2018</a:t>
            </a:r>
          </a:p>
          <a:p>
            <a:r>
              <a:rPr lang="en-US" sz="2800" dirty="0">
                <a:solidFill>
                  <a:srgbClr val="7030A0"/>
                </a:solidFill>
              </a:rPr>
              <a:t>Nikkie Dunnigan, MS LPC RPT</a:t>
            </a:r>
          </a:p>
        </p:txBody>
      </p:sp>
    </p:spTree>
    <p:extLst>
      <p:ext uri="{BB962C8B-B14F-4D97-AF65-F5344CB8AC3E}">
        <p14:creationId xmlns:p14="http://schemas.microsoft.com/office/powerpoint/2010/main" val="298561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answer is…</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lgn="ctr">
              <a:buNone/>
            </a:pPr>
            <a:r>
              <a:rPr lang="en-US" sz="4000" dirty="0">
                <a:solidFill>
                  <a:srgbClr val="00B0F0"/>
                </a:solidFill>
              </a:rPr>
              <a:t>Connection and Regulation</a:t>
            </a:r>
            <a:endParaRPr lang="en-US" sz="4000">
              <a:solidFill>
                <a:srgbClr val="00B0F0"/>
              </a:solidFill>
              <a:cs typeface="Calibri"/>
            </a:endParaRPr>
          </a:p>
          <a:p>
            <a:r>
              <a:rPr lang="en-US" dirty="0">
                <a:cs typeface="Calibri"/>
              </a:rPr>
              <a:t>Meet survival needs</a:t>
            </a:r>
          </a:p>
          <a:p>
            <a:r>
              <a:rPr lang="en-US" dirty="0">
                <a:cs typeface="Calibri"/>
              </a:rPr>
              <a:t>Meet sensory needs</a:t>
            </a:r>
          </a:p>
          <a:p>
            <a:r>
              <a:rPr lang="en-US" dirty="0">
                <a:cs typeface="Calibri"/>
              </a:rPr>
              <a:t>Meet emotional needs</a:t>
            </a:r>
          </a:p>
          <a:p>
            <a:r>
              <a:rPr lang="en-US" dirty="0">
                <a:cs typeface="Calibri"/>
              </a:rPr>
              <a:t>Meet social needs</a:t>
            </a:r>
          </a:p>
          <a:p>
            <a:pPr>
              <a:buFont typeface="Arial" panose="020B0604020202020204" pitchFamily="34" charset="0"/>
              <a:buChar char="•"/>
            </a:pPr>
            <a:endParaRPr lang="en-US" dirty="0">
              <a:cs typeface="Calibri"/>
            </a:endParaRPr>
          </a:p>
          <a:p>
            <a:pPr marL="457200" lvl="1" indent="-457200">
              <a:buFont typeface="Wingdings" panose="020B0604020202020204" pitchFamily="34" charset="0"/>
              <a:buChar char="v"/>
            </a:pPr>
            <a:r>
              <a:rPr lang="en-US" dirty="0">
                <a:cs typeface="Calibri"/>
              </a:rPr>
              <a:t>5 steps to helping kids manage emotions and behaviors</a:t>
            </a:r>
          </a:p>
          <a:p>
            <a:pPr>
              <a:buFont typeface="Arial" panose="020B0604020202020204" pitchFamily="34" charset="0"/>
              <a:buChar char="•"/>
            </a:pPr>
            <a:endParaRPr lang="en-US" dirty="0">
              <a:cs typeface="Calibri"/>
            </a:endParaRPr>
          </a:p>
          <a:p>
            <a:pPr>
              <a:buFont typeface="Arial" panose="020B0604020202020204" pitchFamily="34" charset="0"/>
              <a:buChar char="•"/>
            </a:pPr>
            <a:endParaRPr lang="en-US" dirty="0">
              <a:cs typeface="Calibri"/>
            </a:endParaRPr>
          </a:p>
          <a:p>
            <a:pPr marL="0" lvl="1">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6994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545D-8F4F-4618-A739-45E3230101B5}"/>
              </a:ext>
            </a:extLst>
          </p:cNvPr>
          <p:cNvSpPr>
            <a:spLocks noGrp="1"/>
          </p:cNvSpPr>
          <p:nvPr>
            <p:ph type="title"/>
          </p:nvPr>
        </p:nvSpPr>
        <p:spPr/>
        <p:txBody>
          <a:bodyPr>
            <a:normAutofit fontScale="90000"/>
          </a:bodyPr>
          <a:lstStyle/>
          <a:p>
            <a:r>
              <a:rPr lang="en-US" dirty="0">
                <a:cs typeface="Calibri"/>
              </a:rPr>
              <a:t>Connection and Regulation </a:t>
            </a:r>
            <a:br>
              <a:rPr lang="en-US" dirty="0">
                <a:cs typeface="Calibri"/>
              </a:rPr>
            </a:br>
            <a:r>
              <a:rPr lang="en-US" dirty="0">
                <a:cs typeface="Calibri"/>
              </a:rPr>
              <a:t>through Play</a:t>
            </a:r>
            <a:endParaRPr lang="en-US" dirty="0"/>
          </a:p>
        </p:txBody>
      </p:sp>
      <p:sp>
        <p:nvSpPr>
          <p:cNvPr id="3" name="Content Placeholder 2">
            <a:extLst>
              <a:ext uri="{FF2B5EF4-FFF2-40B4-BE49-F238E27FC236}">
                <a16:creationId xmlns:a16="http://schemas.microsoft.com/office/drawing/2014/main" id="{BF0092D5-938B-4BB1-AFB3-CED4205A3DBF}"/>
              </a:ext>
            </a:extLst>
          </p:cNvPr>
          <p:cNvSpPr>
            <a:spLocks noGrp="1"/>
          </p:cNvSpPr>
          <p:nvPr>
            <p:ph idx="1"/>
          </p:nvPr>
        </p:nvSpPr>
        <p:spPr>
          <a:xfrm>
            <a:off x="457200" y="1600200"/>
            <a:ext cx="3904446" cy="4525963"/>
          </a:xfrm>
        </p:spPr>
        <p:txBody>
          <a:bodyPr vert="horz" lIns="91440" tIns="45720" rIns="91440" bIns="45720" rtlCol="0" anchor="t">
            <a:normAutofit lnSpcReduction="10000"/>
          </a:bodyPr>
          <a:lstStyle/>
          <a:p>
            <a:r>
              <a:rPr lang="en-US" dirty="0">
                <a:cs typeface="Calibri"/>
              </a:rPr>
              <a:t>Nurture Games</a:t>
            </a:r>
          </a:p>
          <a:p>
            <a:r>
              <a:rPr lang="en-US" dirty="0">
                <a:cs typeface="Calibri"/>
              </a:rPr>
              <a:t>Cross Body Games</a:t>
            </a:r>
          </a:p>
          <a:p>
            <a:r>
              <a:rPr lang="en-US" dirty="0">
                <a:cs typeface="Calibri"/>
              </a:rPr>
              <a:t>Grounding Games</a:t>
            </a:r>
          </a:p>
          <a:p>
            <a:r>
              <a:rPr lang="en-US" dirty="0">
                <a:cs typeface="Calibri"/>
              </a:rPr>
              <a:t>Heavy Work Games</a:t>
            </a:r>
          </a:p>
          <a:p>
            <a:r>
              <a:rPr lang="en-US" dirty="0">
                <a:cs typeface="Calibri"/>
              </a:rPr>
              <a:t>Balance Games</a:t>
            </a:r>
          </a:p>
          <a:p>
            <a:r>
              <a:rPr lang="en-US" dirty="0">
                <a:cs typeface="Calibri"/>
              </a:rPr>
              <a:t>Stories</a:t>
            </a:r>
          </a:p>
          <a:p>
            <a:r>
              <a:rPr lang="en-US" dirty="0">
                <a:cs typeface="Calibri"/>
              </a:rPr>
              <a:t>Songs</a:t>
            </a:r>
          </a:p>
          <a:p>
            <a:r>
              <a:rPr lang="en-US" dirty="0">
                <a:cs typeface="Calibri"/>
              </a:rPr>
              <a:t>Sensory Play</a:t>
            </a:r>
          </a:p>
        </p:txBody>
      </p:sp>
      <p:pic>
        <p:nvPicPr>
          <p:cNvPr id="4" name="Picture 4" descr="A girl playing football on a field&#10;&#10;Description generated with high confidence">
            <a:extLst>
              <a:ext uri="{FF2B5EF4-FFF2-40B4-BE49-F238E27FC236}">
                <a16:creationId xmlns:a16="http://schemas.microsoft.com/office/drawing/2014/main" id="{F02BEC2E-86C6-4508-A145-40ABE77FE1D5}"/>
              </a:ext>
            </a:extLst>
          </p:cNvPr>
          <p:cNvPicPr>
            <a:picLocks noChangeAspect="1"/>
          </p:cNvPicPr>
          <p:nvPr/>
        </p:nvPicPr>
        <p:blipFill rotWithShape="1">
          <a:blip r:embed="rId2"/>
          <a:srcRect l="29412" t="-1493" r="-392" b="746"/>
          <a:stretch/>
        </p:blipFill>
        <p:spPr>
          <a:xfrm>
            <a:off x="4756598" y="3152367"/>
            <a:ext cx="3599925" cy="2667512"/>
          </a:xfrm>
          <a:prstGeom prst="rect">
            <a:avLst/>
          </a:prstGeom>
        </p:spPr>
      </p:pic>
    </p:spTree>
    <p:extLst>
      <p:ext uri="{BB962C8B-B14F-4D97-AF65-F5344CB8AC3E}">
        <p14:creationId xmlns:p14="http://schemas.microsoft.com/office/powerpoint/2010/main" val="117398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6B5E-1B74-4760-95B3-F8288ACC09DF}"/>
              </a:ext>
            </a:extLst>
          </p:cNvPr>
          <p:cNvSpPr>
            <a:spLocks noGrp="1"/>
          </p:cNvSpPr>
          <p:nvPr>
            <p:ph type="title"/>
          </p:nvPr>
        </p:nvSpPr>
        <p:spPr/>
        <p:txBody>
          <a:bodyPr/>
          <a:lstStyle/>
          <a:p>
            <a:r>
              <a:rPr lang="en-US" dirty="0">
                <a:cs typeface="Calibri"/>
              </a:rPr>
              <a:t>Let's Brainstorm</a:t>
            </a:r>
            <a:endParaRPr lang="en-US" dirty="0"/>
          </a:p>
        </p:txBody>
      </p:sp>
      <p:pic>
        <p:nvPicPr>
          <p:cNvPr id="4" name="Picture 4" descr="A close up of text on a white background&#10;&#10;Description generated with high confidence">
            <a:extLst>
              <a:ext uri="{FF2B5EF4-FFF2-40B4-BE49-F238E27FC236}">
                <a16:creationId xmlns:a16="http://schemas.microsoft.com/office/drawing/2014/main" id="{7B9DB469-EF71-4D77-AB9F-7EFF31C4921F}"/>
              </a:ext>
            </a:extLst>
          </p:cNvPr>
          <p:cNvPicPr>
            <a:picLocks noGrp="1" noChangeAspect="1"/>
          </p:cNvPicPr>
          <p:nvPr>
            <p:ph idx="1"/>
          </p:nvPr>
        </p:nvPicPr>
        <p:blipFill rotWithShape="1">
          <a:blip r:embed="rId2"/>
          <a:srcRect t="23990" r="474" b="-238"/>
          <a:stretch/>
        </p:blipFill>
        <p:spPr>
          <a:xfrm>
            <a:off x="3043410" y="1417750"/>
            <a:ext cx="3153777" cy="4835398"/>
          </a:xfrm>
          <a:prstGeom prst="rect">
            <a:avLst/>
          </a:prstGeom>
        </p:spPr>
      </p:pic>
    </p:spTree>
    <p:extLst>
      <p:ext uri="{BB962C8B-B14F-4D97-AF65-F5344CB8AC3E}">
        <p14:creationId xmlns:p14="http://schemas.microsoft.com/office/powerpoint/2010/main" val="156366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Learning</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Integratedlearningstrategies.com</a:t>
            </a:r>
          </a:p>
          <a:p>
            <a:r>
              <a:rPr lang="en-US" dirty="0">
                <a:cs typeface="Calibri"/>
              </a:rPr>
              <a:t>Sensoryprocessing101.com</a:t>
            </a:r>
          </a:p>
          <a:p>
            <a:r>
              <a:rPr lang="en-US" dirty="0">
                <a:cs typeface="Calibri"/>
              </a:rPr>
              <a:t>Circleofsecurityparenting.com</a:t>
            </a:r>
          </a:p>
          <a:p>
            <a:r>
              <a:rPr lang="en-US" dirty="0">
                <a:cs typeface="Calibri"/>
              </a:rPr>
              <a:t>Childtrauma.org</a:t>
            </a:r>
          </a:p>
          <a:p>
            <a:r>
              <a:rPr lang="en-US" dirty="0">
                <a:cs typeface="Calibri"/>
              </a:rPr>
              <a:t>Drdansiegal.com</a:t>
            </a:r>
          </a:p>
          <a:p>
            <a:r>
              <a:rPr lang="en-US" dirty="0">
                <a:cs typeface="Calibri"/>
              </a:rPr>
              <a:t>Theraplay.org</a:t>
            </a:r>
          </a:p>
          <a:p>
            <a:r>
              <a:rPr lang="en-US" dirty="0" smtClean="0">
                <a:cs typeface="Calibri"/>
              </a:rPr>
              <a:t>Neuropsychotherapist.com</a:t>
            </a:r>
          </a:p>
          <a:p>
            <a:pPr marL="0" indent="0" algn="ctr">
              <a:buNone/>
            </a:pPr>
            <a:endParaRPr lang="en-US" dirty="0" smtClean="0">
              <a:cs typeface="Calibri"/>
            </a:endParaRPr>
          </a:p>
        </p:txBody>
      </p:sp>
    </p:spTree>
    <p:extLst>
      <p:ext uri="{BB962C8B-B14F-4D97-AF65-F5344CB8AC3E}">
        <p14:creationId xmlns:p14="http://schemas.microsoft.com/office/powerpoint/2010/main" val="41503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lgn="ctr">
              <a:buNone/>
            </a:pPr>
            <a:endParaRPr lang="en-US" dirty="0" smtClean="0">
              <a:cs typeface="Calibri"/>
            </a:endParaRPr>
          </a:p>
          <a:p>
            <a:pPr marL="0" indent="0" algn="ctr">
              <a:buNone/>
            </a:pPr>
            <a:r>
              <a:rPr lang="en-US" dirty="0" smtClean="0">
                <a:cs typeface="Calibri"/>
              </a:rPr>
              <a:t>Nikkie </a:t>
            </a:r>
            <a:r>
              <a:rPr lang="en-US" dirty="0">
                <a:cs typeface="Calibri"/>
              </a:rPr>
              <a:t>Dunnigan, MS LPC RPT</a:t>
            </a:r>
          </a:p>
          <a:p>
            <a:pPr marL="0" indent="0" algn="ctr">
              <a:buNone/>
            </a:pPr>
            <a:r>
              <a:rPr lang="en-US" dirty="0" smtClean="0">
                <a:cs typeface="Calibri"/>
                <a:hlinkClick r:id="rId2"/>
              </a:rPr>
              <a:t>____________________</a:t>
            </a:r>
          </a:p>
          <a:p>
            <a:pPr marL="0" indent="0" algn="ctr">
              <a:buNone/>
            </a:pPr>
            <a:endParaRPr lang="en-US" dirty="0" smtClean="0">
              <a:cs typeface="Calibri"/>
              <a:hlinkClick r:id="rId2"/>
            </a:endParaRPr>
          </a:p>
          <a:p>
            <a:pPr marL="0" indent="0" algn="ctr">
              <a:buNone/>
            </a:pPr>
            <a:r>
              <a:rPr lang="en-US" dirty="0">
                <a:cs typeface="Calibri"/>
              </a:rPr>
              <a:t>1-800-OK-PLAYS</a:t>
            </a:r>
          </a:p>
          <a:p>
            <a:pPr marL="0" indent="0" algn="ctr">
              <a:buNone/>
            </a:pPr>
            <a:r>
              <a:rPr lang="en-US" dirty="0" smtClean="0">
                <a:cs typeface="Calibri"/>
                <a:hlinkClick r:id="rId2"/>
              </a:rPr>
              <a:t>www.theplayplace.co</a:t>
            </a:r>
            <a:endParaRPr lang="en-US" dirty="0">
              <a:cs typeface="Calibri"/>
            </a:endParaRPr>
          </a:p>
          <a:p>
            <a:pPr marL="0" indent="0" algn="ctr">
              <a:buNone/>
            </a:pPr>
            <a:r>
              <a:rPr lang="en-US" dirty="0" smtClean="0">
                <a:cs typeface="Calibri"/>
              </a:rPr>
              <a:t>Nikkie.dunnigan@theplayplace.co</a:t>
            </a:r>
            <a:endParaRPr lang="en-US" dirty="0">
              <a:cs typeface="Calibri"/>
            </a:endParaRPr>
          </a:p>
          <a:p>
            <a:endParaRPr lang="en-US" dirty="0"/>
          </a:p>
        </p:txBody>
      </p:sp>
    </p:spTree>
    <p:extLst>
      <p:ext uri="{BB962C8B-B14F-4D97-AF65-F5344CB8AC3E}">
        <p14:creationId xmlns:p14="http://schemas.microsoft.com/office/powerpoint/2010/main" val="282645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dirty="0"/>
              <a:t>Objectives</a:t>
            </a:r>
          </a:p>
        </p:txBody>
      </p:sp>
      <p:sp>
        <p:nvSpPr>
          <p:cNvPr id="3" name="Content Placeholder 2"/>
          <p:cNvSpPr>
            <a:spLocks noGrp="1"/>
          </p:cNvSpPr>
          <p:nvPr>
            <p:ph idx="1"/>
          </p:nvPr>
        </p:nvSpPr>
        <p:spPr>
          <a:xfrm>
            <a:off x="533400" y="1981200"/>
            <a:ext cx="8229600" cy="4343400"/>
          </a:xfrm>
        </p:spPr>
        <p:txBody>
          <a:bodyPr>
            <a:normAutofit fontScale="77500" lnSpcReduction="20000"/>
          </a:bodyPr>
          <a:lstStyle/>
          <a:p>
            <a:pPr marL="0" indent="0">
              <a:buNone/>
            </a:pPr>
            <a:r>
              <a:rPr lang="en-US" dirty="0"/>
              <a:t>(1) explain the neurological aspects of emotional and physical regulation</a:t>
            </a:r>
          </a:p>
          <a:p>
            <a:pPr marL="0" indent="0">
              <a:buNone/>
            </a:pPr>
            <a:endParaRPr lang="en-US" dirty="0"/>
          </a:p>
          <a:p>
            <a:pPr marL="0" indent="0">
              <a:buNone/>
            </a:pPr>
            <a:r>
              <a:rPr lang="en-US" dirty="0"/>
              <a:t>(2) explain how dysregulation negatively affects learning       ability and other classroom and social behaviors in the school setting</a:t>
            </a:r>
          </a:p>
          <a:p>
            <a:pPr marL="0" indent="0">
              <a:buNone/>
            </a:pPr>
            <a:endParaRPr lang="en-US" dirty="0"/>
          </a:p>
          <a:p>
            <a:pPr marL="0" indent="0">
              <a:buNone/>
            </a:pPr>
            <a:r>
              <a:rPr lang="en-US" dirty="0"/>
              <a:t>(3) learn play based and other interventions to utilize in helping dysregulated students regain self-control </a:t>
            </a:r>
          </a:p>
          <a:p>
            <a:pPr marL="0" indent="0">
              <a:buNone/>
            </a:pPr>
            <a:endParaRPr lang="en-US" dirty="0"/>
          </a:p>
          <a:p>
            <a:pPr marL="0" indent="0">
              <a:buNone/>
            </a:pPr>
            <a:r>
              <a:rPr lang="en-US" dirty="0"/>
              <a:t>(4) learn play based and other ways to promote an atmosphere of  regulation in the classroom</a:t>
            </a:r>
          </a:p>
        </p:txBody>
      </p:sp>
      <p:pic>
        <p:nvPicPr>
          <p:cNvPr id="2056" name="Picture 8" descr="C:\Users\Dunnigans\AppData\Local\Microsoft\Windows\Temporary Internet Files\Content.IE5\ZOOGE7R4\Rainbow_brain,_Aug_20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90729" y="275415"/>
            <a:ext cx="1492118" cy="170527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19800" y="386625"/>
            <a:ext cx="1706563"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82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Brain</a:t>
            </a:r>
          </a:p>
        </p:txBody>
      </p:sp>
      <p:pic>
        <p:nvPicPr>
          <p:cNvPr id="4" name="Picture 4" descr="A close up of a map&#10;&#10;Description generated with very high confidence">
            <a:extLst>
              <a:ext uri="{FF2B5EF4-FFF2-40B4-BE49-F238E27FC236}">
                <a16:creationId xmlns:a16="http://schemas.microsoft.com/office/drawing/2014/main" id="{6BABB522-4856-4FC1-B7F7-86D9B6CD17AF}"/>
              </a:ext>
            </a:extLst>
          </p:cNvPr>
          <p:cNvPicPr>
            <a:picLocks noGrp="1" noChangeAspect="1"/>
          </p:cNvPicPr>
          <p:nvPr>
            <p:ph idx="1"/>
          </p:nvPr>
        </p:nvPicPr>
        <p:blipFill>
          <a:blip r:embed="rId2"/>
          <a:stretch>
            <a:fillRect/>
          </a:stretch>
        </p:blipFill>
        <p:spPr>
          <a:xfrm>
            <a:off x="1843869" y="1634107"/>
            <a:ext cx="5456261" cy="4028853"/>
          </a:xfrm>
          <a:prstGeom prst="rect">
            <a:avLst/>
          </a:prstGeom>
        </p:spPr>
      </p:pic>
    </p:spTree>
    <p:extLst>
      <p:ext uri="{BB962C8B-B14F-4D97-AF65-F5344CB8AC3E}">
        <p14:creationId xmlns:p14="http://schemas.microsoft.com/office/powerpoint/2010/main" val="319654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2B07-BE0E-4265-A247-D7055B235749}"/>
              </a:ext>
            </a:extLst>
          </p:cNvPr>
          <p:cNvSpPr>
            <a:spLocks noGrp="1"/>
          </p:cNvSpPr>
          <p:nvPr>
            <p:ph type="title"/>
          </p:nvPr>
        </p:nvSpPr>
        <p:spPr/>
        <p:txBody>
          <a:bodyPr/>
          <a:lstStyle/>
          <a:p>
            <a:r>
              <a:rPr lang="en-US" dirty="0">
                <a:cs typeface="Calibri"/>
              </a:rPr>
              <a:t>How to Build a Brain</a:t>
            </a:r>
            <a:endParaRPr lang="en-US" dirty="0"/>
          </a:p>
        </p:txBody>
      </p:sp>
      <p:pic>
        <p:nvPicPr>
          <p:cNvPr id="4" name="Picture 4" descr="A close up of a logo&#10;&#10;Description generated with high confidence">
            <a:extLst>
              <a:ext uri="{FF2B5EF4-FFF2-40B4-BE49-F238E27FC236}">
                <a16:creationId xmlns:a16="http://schemas.microsoft.com/office/drawing/2014/main" id="{FD02CD70-CC9E-4144-97A4-D72C3759B304}"/>
              </a:ext>
            </a:extLst>
          </p:cNvPr>
          <p:cNvPicPr>
            <a:picLocks noGrp="1" noChangeAspect="1"/>
          </p:cNvPicPr>
          <p:nvPr>
            <p:ph idx="1"/>
          </p:nvPr>
        </p:nvPicPr>
        <p:blipFill>
          <a:blip r:embed="rId2"/>
          <a:stretch>
            <a:fillRect/>
          </a:stretch>
        </p:blipFill>
        <p:spPr>
          <a:xfrm>
            <a:off x="1494485" y="1580066"/>
            <a:ext cx="6477000" cy="3686175"/>
          </a:xfrm>
          <a:prstGeom prst="rect">
            <a:avLst/>
          </a:prstGeom>
        </p:spPr>
      </p:pic>
    </p:spTree>
    <p:extLst>
      <p:ext uri="{BB962C8B-B14F-4D97-AF65-F5344CB8AC3E}">
        <p14:creationId xmlns:p14="http://schemas.microsoft.com/office/powerpoint/2010/main" val="75133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128D-EA52-4AE4-9174-0D84FC17E066}"/>
              </a:ext>
            </a:extLst>
          </p:cNvPr>
          <p:cNvSpPr>
            <a:spLocks noGrp="1"/>
          </p:cNvSpPr>
          <p:nvPr>
            <p:ph type="title"/>
          </p:nvPr>
        </p:nvSpPr>
        <p:spPr/>
        <p:txBody>
          <a:bodyPr/>
          <a:lstStyle/>
          <a:p>
            <a:r>
              <a:rPr lang="en-US" dirty="0">
                <a:cs typeface="Calibri"/>
              </a:rPr>
              <a:t>Wired to Survive</a:t>
            </a:r>
            <a:endParaRPr lang="en-US" dirty="0"/>
          </a:p>
        </p:txBody>
      </p:sp>
      <p:sp>
        <p:nvSpPr>
          <p:cNvPr id="3" name="Content Placeholder 2">
            <a:extLst>
              <a:ext uri="{FF2B5EF4-FFF2-40B4-BE49-F238E27FC236}">
                <a16:creationId xmlns:a16="http://schemas.microsoft.com/office/drawing/2014/main" id="{44F23138-BA1A-40F9-9E48-61D46CE7F292}"/>
              </a:ext>
            </a:extLst>
          </p:cNvPr>
          <p:cNvSpPr>
            <a:spLocks noGrp="1"/>
          </p:cNvSpPr>
          <p:nvPr>
            <p:ph idx="1"/>
          </p:nvPr>
        </p:nvSpPr>
        <p:spPr/>
        <p:txBody>
          <a:bodyPr vert="horz" lIns="91440" tIns="45720" rIns="91440" bIns="45720" rtlCol="0" anchor="t">
            <a:normAutofit/>
          </a:bodyPr>
          <a:lstStyle/>
          <a:p>
            <a:r>
              <a:rPr lang="en-US" dirty="0">
                <a:cs typeface="Calibri"/>
              </a:rPr>
              <a:t>Children's brains reach 70-90% of adult brain weight in pre-K to K.</a:t>
            </a:r>
          </a:p>
          <a:p>
            <a:r>
              <a:rPr lang="en-US" dirty="0">
                <a:cs typeface="Calibri"/>
              </a:rPr>
              <a:t>Extreme overproduction of synaptic connections to ensure learning and survival in case of damage.</a:t>
            </a:r>
          </a:p>
          <a:p>
            <a:r>
              <a:rPr lang="en-US" dirty="0">
                <a:cs typeface="Calibri"/>
              </a:rPr>
              <a:t>Pruning to streamline around age 3 and again at pre-puberty. </a:t>
            </a:r>
          </a:p>
        </p:txBody>
      </p:sp>
    </p:spTree>
    <p:extLst>
      <p:ext uri="{BB962C8B-B14F-4D97-AF65-F5344CB8AC3E}">
        <p14:creationId xmlns:p14="http://schemas.microsoft.com/office/powerpoint/2010/main" val="49618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8EFC-5DE6-4832-9540-92A4D0AC4FF4}"/>
              </a:ext>
            </a:extLst>
          </p:cNvPr>
          <p:cNvSpPr>
            <a:spLocks noGrp="1"/>
          </p:cNvSpPr>
          <p:nvPr>
            <p:ph type="title"/>
          </p:nvPr>
        </p:nvSpPr>
        <p:spPr/>
        <p:txBody>
          <a:bodyPr/>
          <a:lstStyle/>
          <a:p>
            <a:r>
              <a:rPr lang="en-US" dirty="0">
                <a:cs typeface="Calibri"/>
              </a:rPr>
              <a:t>Wired to Connect</a:t>
            </a:r>
            <a:endParaRPr lang="en-US" dirty="0"/>
          </a:p>
        </p:txBody>
      </p:sp>
      <p:sp>
        <p:nvSpPr>
          <p:cNvPr id="3" name="Content Placeholder 2">
            <a:extLst>
              <a:ext uri="{FF2B5EF4-FFF2-40B4-BE49-F238E27FC236}">
                <a16:creationId xmlns:a16="http://schemas.microsoft.com/office/drawing/2014/main" id="{31F22785-3830-4DB9-B717-5DF7D8375DB1}"/>
              </a:ext>
            </a:extLst>
          </p:cNvPr>
          <p:cNvSpPr>
            <a:spLocks noGrp="1"/>
          </p:cNvSpPr>
          <p:nvPr>
            <p:ph idx="1"/>
          </p:nvPr>
        </p:nvSpPr>
        <p:spPr>
          <a:xfrm>
            <a:off x="564524" y="2244144"/>
            <a:ext cx="8229600" cy="1295513"/>
          </a:xfrm>
        </p:spPr>
        <p:txBody>
          <a:bodyPr vert="horz" lIns="91440" tIns="45720" rIns="91440" bIns="45720" rtlCol="0" anchor="t">
            <a:normAutofit/>
          </a:bodyPr>
          <a:lstStyle/>
          <a:p>
            <a:pPr marL="0" indent="0">
              <a:buNone/>
            </a:pPr>
            <a:r>
              <a:rPr lang="en-US" dirty="0">
                <a:cs typeface="Calibri"/>
              </a:rPr>
              <a:t>There is no such thing as a child, it must be a child and a caregiver. </a:t>
            </a:r>
            <a:endParaRPr lang="en-US">
              <a:cs typeface="Calibri"/>
            </a:endParaRPr>
          </a:p>
        </p:txBody>
      </p:sp>
      <p:sp>
        <p:nvSpPr>
          <p:cNvPr id="6" name="Content Placeholder 2">
            <a:extLst>
              <a:ext uri="{FF2B5EF4-FFF2-40B4-BE49-F238E27FC236}">
                <a16:creationId xmlns:a16="http://schemas.microsoft.com/office/drawing/2014/main" id="{7F6C216D-73D6-47CA-ABE7-F1D0CF9E145D}"/>
              </a:ext>
            </a:extLst>
          </p:cNvPr>
          <p:cNvSpPr txBox="1">
            <a:spLocks/>
          </p:cNvSpPr>
          <p:nvPr/>
        </p:nvSpPr>
        <p:spPr>
          <a:xfrm>
            <a:off x="564523" y="4218904"/>
            <a:ext cx="8229600" cy="129551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cs typeface="Calibri"/>
              </a:rPr>
              <a:t>Growth toward balance between relying on self and relying on others.  </a:t>
            </a:r>
            <a:endParaRPr lang="en-US">
              <a:cs typeface="Calibri"/>
            </a:endParaRPr>
          </a:p>
        </p:txBody>
      </p:sp>
    </p:spTree>
    <p:extLst>
      <p:ext uri="{BB962C8B-B14F-4D97-AF65-F5344CB8AC3E}">
        <p14:creationId xmlns:p14="http://schemas.microsoft.com/office/powerpoint/2010/main" val="161563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8B73-D42D-4A52-A77E-369BFE7D8AE3}"/>
              </a:ext>
            </a:extLst>
          </p:cNvPr>
          <p:cNvSpPr>
            <a:spLocks noGrp="1"/>
          </p:cNvSpPr>
          <p:nvPr>
            <p:ph type="title"/>
          </p:nvPr>
        </p:nvSpPr>
        <p:spPr/>
        <p:txBody>
          <a:bodyPr/>
          <a:lstStyle/>
          <a:p>
            <a:r>
              <a:rPr lang="en-US" dirty="0">
                <a:cs typeface="Calibri"/>
              </a:rPr>
              <a:t>Wired to Learn</a:t>
            </a:r>
            <a:endParaRPr lang="en-US" dirty="0"/>
          </a:p>
        </p:txBody>
      </p:sp>
      <p:sp>
        <p:nvSpPr>
          <p:cNvPr id="3" name="Content Placeholder 2">
            <a:extLst>
              <a:ext uri="{FF2B5EF4-FFF2-40B4-BE49-F238E27FC236}">
                <a16:creationId xmlns:a16="http://schemas.microsoft.com/office/drawing/2014/main" id="{3FA6B815-228A-4D45-9497-A911424808C0}"/>
              </a:ext>
            </a:extLst>
          </p:cNvPr>
          <p:cNvSpPr>
            <a:spLocks noGrp="1"/>
          </p:cNvSpPr>
          <p:nvPr>
            <p:ph idx="1"/>
          </p:nvPr>
        </p:nvSpPr>
        <p:spPr/>
        <p:txBody>
          <a:bodyPr vert="horz" lIns="91440" tIns="45720" rIns="91440" bIns="45720" rtlCol="0" anchor="t">
            <a:normAutofit/>
          </a:bodyPr>
          <a:lstStyle/>
          <a:p>
            <a:r>
              <a:rPr lang="en-US" dirty="0">
                <a:cs typeface="Calibri"/>
              </a:rPr>
              <a:t>When development occurs in a natural order, bottom up, the lower brain refines sensory motor skills and balance so that physical regulation and movement become automatic and the frontal lobe can focus on higher learning function. </a:t>
            </a:r>
            <a:endParaRPr lang="en-US" dirty="0"/>
          </a:p>
        </p:txBody>
      </p:sp>
    </p:spTree>
    <p:extLst>
      <p:ext uri="{BB962C8B-B14F-4D97-AF65-F5344CB8AC3E}">
        <p14:creationId xmlns:p14="http://schemas.microsoft.com/office/powerpoint/2010/main" val="31354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607342"/>
            <a:ext cx="8229600" cy="1143000"/>
          </a:xfrm>
        </p:spPr>
        <p:txBody>
          <a:bodyPr/>
          <a:lstStyle/>
          <a:p>
            <a:r>
              <a:rPr lang="en-US" dirty="0">
                <a:cs typeface="Calibri"/>
              </a:rPr>
              <a:t>Oops, you flipped your lid.</a:t>
            </a:r>
          </a:p>
        </p:txBody>
      </p:sp>
      <p:pic>
        <p:nvPicPr>
          <p:cNvPr id="4" name="Picture 4">
            <a:hlinkClick r:id="" action="ppaction://media"/>
            <a:extLst>
              <a:ext uri="{FF2B5EF4-FFF2-40B4-BE49-F238E27FC236}">
                <a16:creationId xmlns:a16="http://schemas.microsoft.com/office/drawing/2014/main" id="{DB01B7BC-3645-4C2E-8570-0FA2C39837F1}"/>
              </a:ext>
            </a:extLst>
          </p:cNvPr>
          <p:cNvPicPr>
            <a:picLocks noGrp="1" noRot="1" noChangeAspect="1"/>
          </p:cNvPicPr>
          <p:nvPr>
            <p:ph idx="1"/>
            <a:videoFile r:link="rId1"/>
          </p:nvPr>
        </p:nvPicPr>
        <p:blipFill>
          <a:blip r:embed="rId3"/>
          <a:stretch>
            <a:fillRect/>
          </a:stretch>
        </p:blipFill>
        <p:spPr>
          <a:xfrm>
            <a:off x="2328928" y="2352598"/>
            <a:ext cx="4572000" cy="3429000"/>
          </a:xfrm>
          <a:prstGeom prst="rect">
            <a:avLst/>
          </a:prstGeom>
        </p:spPr>
      </p:pic>
    </p:spTree>
    <p:extLst>
      <p:ext uri="{BB962C8B-B14F-4D97-AF65-F5344CB8AC3E}">
        <p14:creationId xmlns:p14="http://schemas.microsoft.com/office/powerpoint/2010/main" val="264369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C68C-FE2A-4FD9-9DB4-355ABBD0BEC2}"/>
              </a:ext>
            </a:extLst>
          </p:cNvPr>
          <p:cNvSpPr>
            <a:spLocks noGrp="1"/>
          </p:cNvSpPr>
          <p:nvPr>
            <p:ph type="title"/>
          </p:nvPr>
        </p:nvSpPr>
        <p:spPr/>
        <p:txBody>
          <a:bodyPr/>
          <a:lstStyle/>
          <a:p>
            <a:r>
              <a:rPr lang="en-US" dirty="0">
                <a:cs typeface="Calibri"/>
              </a:rPr>
              <a:t>Now what do we do!?</a:t>
            </a:r>
            <a:endParaRPr lang="en-US" dirty="0"/>
          </a:p>
        </p:txBody>
      </p:sp>
      <p:sp>
        <p:nvSpPr>
          <p:cNvPr id="3" name="Content Placeholder 2">
            <a:extLst>
              <a:ext uri="{FF2B5EF4-FFF2-40B4-BE49-F238E27FC236}">
                <a16:creationId xmlns:a16="http://schemas.microsoft.com/office/drawing/2014/main" id="{10A6AE7A-A0B7-41B3-96F3-4E402A2F188F}"/>
              </a:ext>
            </a:extLst>
          </p:cNvPr>
          <p:cNvSpPr>
            <a:spLocks noGrp="1"/>
          </p:cNvSpPr>
          <p:nvPr>
            <p:ph idx="1"/>
          </p:nvPr>
        </p:nvSpPr>
        <p:spPr>
          <a:xfrm>
            <a:off x="3494468" y="1922172"/>
            <a:ext cx="2927797" cy="4461569"/>
          </a:xfrm>
        </p:spPr>
        <p:txBody>
          <a:bodyPr vert="horz" lIns="91440" tIns="45720" rIns="91440" bIns="45720" rtlCol="0" anchor="t">
            <a:normAutofit/>
          </a:bodyPr>
          <a:lstStyle/>
          <a:p>
            <a:r>
              <a:rPr lang="en-US" dirty="0">
                <a:cs typeface="Calibri"/>
              </a:rPr>
              <a:t>Panic?</a:t>
            </a:r>
          </a:p>
          <a:p>
            <a:r>
              <a:rPr lang="en-US" dirty="0">
                <a:cs typeface="Calibri"/>
              </a:rPr>
              <a:t>Lecture?</a:t>
            </a:r>
          </a:p>
          <a:p>
            <a:r>
              <a:rPr lang="en-US" dirty="0">
                <a:cs typeface="Calibri"/>
              </a:rPr>
              <a:t>Ignore?</a:t>
            </a:r>
          </a:p>
          <a:p>
            <a:r>
              <a:rPr lang="en-US" dirty="0">
                <a:cs typeface="Calibri"/>
              </a:rPr>
              <a:t>Mirror?</a:t>
            </a:r>
          </a:p>
          <a:p>
            <a:r>
              <a:rPr lang="en-US" dirty="0">
                <a:cs typeface="Calibri"/>
              </a:rPr>
              <a:t>Shut it down?</a:t>
            </a:r>
          </a:p>
          <a:p>
            <a:endParaRPr lang="en-US" dirty="0">
              <a:cs typeface="Calibri"/>
            </a:endParaRPr>
          </a:p>
        </p:txBody>
      </p:sp>
      <p:pic>
        <p:nvPicPr>
          <p:cNvPr id="6" name="Picture 6">
            <a:extLst>
              <a:ext uri="{FF2B5EF4-FFF2-40B4-BE49-F238E27FC236}">
                <a16:creationId xmlns:a16="http://schemas.microsoft.com/office/drawing/2014/main" id="{C21B6555-A262-4BE2-A923-A433CE81BB23}"/>
              </a:ext>
            </a:extLst>
          </p:cNvPr>
          <p:cNvPicPr>
            <a:picLocks noChangeAspect="1"/>
          </p:cNvPicPr>
          <p:nvPr/>
        </p:nvPicPr>
        <p:blipFill>
          <a:blip r:embed="rId2"/>
          <a:stretch>
            <a:fillRect/>
          </a:stretch>
        </p:blipFill>
        <p:spPr>
          <a:xfrm>
            <a:off x="238797" y="3226895"/>
            <a:ext cx="3149957" cy="1294997"/>
          </a:xfrm>
          <a:prstGeom prst="rect">
            <a:avLst/>
          </a:prstGeom>
        </p:spPr>
      </p:pic>
    </p:spTree>
    <p:extLst>
      <p:ext uri="{BB962C8B-B14F-4D97-AF65-F5344CB8AC3E}">
        <p14:creationId xmlns:p14="http://schemas.microsoft.com/office/powerpoint/2010/main" val="4124511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298</Words>
  <Application>Microsoft Office PowerPoint</Application>
  <PresentationFormat>On-screen Show (4:3)</PresentationFormat>
  <Paragraphs>63</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 BRAIN BASICS:  NEUROREGULATION AND  THE POWER OF PLAY THERAPY  IN THE CLASSROOM </vt:lpstr>
      <vt:lpstr>Objectives</vt:lpstr>
      <vt:lpstr>The Human Brain</vt:lpstr>
      <vt:lpstr>How to Build a Brain</vt:lpstr>
      <vt:lpstr>Wired to Survive</vt:lpstr>
      <vt:lpstr>Wired to Connect</vt:lpstr>
      <vt:lpstr>Wired to Learn</vt:lpstr>
      <vt:lpstr>Oops, you flipped your lid.</vt:lpstr>
      <vt:lpstr>Now what do we do!?</vt:lpstr>
      <vt:lpstr>And the answer is…</vt:lpstr>
      <vt:lpstr>Connection and Regulation  through Play</vt:lpstr>
      <vt:lpstr>Let's Brainstorm</vt:lpstr>
      <vt:lpstr>Continued Learning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BASICS: NEUROREGULATION AND THE POWER OF PLAY THERAPY IN THE CLASSROOM</dc:title>
  <dc:creator>Dunnigans</dc:creator>
  <cp:lastModifiedBy>Kerr, Tara</cp:lastModifiedBy>
  <cp:revision>198</cp:revision>
  <dcterms:created xsi:type="dcterms:W3CDTF">2018-11-07T16:22:05Z</dcterms:created>
  <dcterms:modified xsi:type="dcterms:W3CDTF">2018-11-13T22:46:19Z</dcterms:modified>
</cp:coreProperties>
</file>