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handoutMasterIdLst>
    <p:handoutMasterId r:id="rId45"/>
  </p:handoutMasterIdLst>
  <p:sldIdLst>
    <p:sldId id="256" r:id="rId2"/>
    <p:sldId id="257" r:id="rId3"/>
    <p:sldId id="317" r:id="rId4"/>
    <p:sldId id="310" r:id="rId5"/>
    <p:sldId id="258" r:id="rId6"/>
    <p:sldId id="274" r:id="rId7"/>
    <p:sldId id="273" r:id="rId8"/>
    <p:sldId id="275" r:id="rId9"/>
    <p:sldId id="284" r:id="rId10"/>
    <p:sldId id="311" r:id="rId11"/>
    <p:sldId id="302" r:id="rId12"/>
    <p:sldId id="303" r:id="rId13"/>
    <p:sldId id="276" r:id="rId14"/>
    <p:sldId id="277" r:id="rId15"/>
    <p:sldId id="278" r:id="rId16"/>
    <p:sldId id="281" r:id="rId17"/>
    <p:sldId id="309" r:id="rId18"/>
    <p:sldId id="279" r:id="rId19"/>
    <p:sldId id="283" r:id="rId20"/>
    <p:sldId id="280" r:id="rId21"/>
    <p:sldId id="285" r:id="rId22"/>
    <p:sldId id="286" r:id="rId23"/>
    <p:sldId id="282" r:id="rId24"/>
    <p:sldId id="287" r:id="rId25"/>
    <p:sldId id="288" r:id="rId26"/>
    <p:sldId id="290" r:id="rId27"/>
    <p:sldId id="291" r:id="rId28"/>
    <p:sldId id="295" r:id="rId29"/>
    <p:sldId id="294" r:id="rId30"/>
    <p:sldId id="293" r:id="rId31"/>
    <p:sldId id="292" r:id="rId32"/>
    <p:sldId id="296" r:id="rId33"/>
    <p:sldId id="297" r:id="rId34"/>
    <p:sldId id="298" r:id="rId35"/>
    <p:sldId id="312" r:id="rId36"/>
    <p:sldId id="313" r:id="rId37"/>
    <p:sldId id="314" r:id="rId38"/>
    <p:sldId id="316" r:id="rId39"/>
    <p:sldId id="299" r:id="rId40"/>
    <p:sldId id="300" r:id="rId41"/>
    <p:sldId id="308" r:id="rId42"/>
    <p:sldId id="318" r:id="rId43"/>
    <p:sldId id="31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2500"/>
  </p:normalViewPr>
  <p:slideViewPr>
    <p:cSldViewPr>
      <p:cViewPr varScale="1">
        <p:scale>
          <a:sx n="97" d="100"/>
          <a:sy n="97" d="100"/>
        </p:scale>
        <p:origin x="24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42BE1-06A3-411C-9A64-10A38C34134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C654A-DF13-421F-B10E-F30571B9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30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54CCB84-4328-42B2-B67B-ADDCFA96829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A5912BDB-934A-4A1F-954B-EBD03AF03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054CCB84-4328-42B2-B67B-ADDCFA96829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A5912BDB-934A-4A1F-954B-EBD03AF03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54CCB84-4328-42B2-B67B-ADDCFA96829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5912BDB-934A-4A1F-954B-EBD03AF03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054CCB84-4328-42B2-B67B-ADDCFA96829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A5912BDB-934A-4A1F-954B-EBD03AF03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54CCB84-4328-42B2-B67B-ADDCFA96829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A5912BDB-934A-4A1F-954B-EBD03AF03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054CCB84-4328-42B2-B67B-ADDCFA96829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A5912BDB-934A-4A1F-954B-EBD03AF03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54CCB84-4328-42B2-B67B-ADDCFA96829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5912BDB-934A-4A1F-954B-EBD03AF03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054CCB84-4328-42B2-B67B-ADDCFA96829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A5912BDB-934A-4A1F-954B-EBD03AF03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54CCB84-4328-42B2-B67B-ADDCFA96829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A5912BDB-934A-4A1F-954B-EBD03AF03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54CCB84-4328-42B2-B67B-ADDCFA96829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5912BDB-934A-4A1F-954B-EBD03AF03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54CCB84-4328-42B2-B67B-ADDCFA96829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A5912BDB-934A-4A1F-954B-EBD03AF03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054CCB84-4328-42B2-B67B-ADDCFA96829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12BDB-934A-4A1F-954B-EBD03AF0342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pQ1P7-NNL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JZy21MX5zuU&amp;feature=youtu.be" TargetMode="External"/><Relationship Id="rId4" Type="http://schemas.openxmlformats.org/officeDocument/2006/relationships/hyperlink" Target="https://www.youtube.com/watch?v=FJQk6mbyYk0&amp;feature=youtu.b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pQ1P7-NNL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JZy21MX5zuU&amp;feature=youtu.be" TargetMode="External"/><Relationship Id="rId4" Type="http://schemas.openxmlformats.org/officeDocument/2006/relationships/hyperlink" Target="https://www.youtube.com/watch?v=FJQk6mbyYk0&amp;feature=youtu.b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donyourplan.com/mid-del-student-conferences.html" TargetMode="External"/><Relationship Id="rId2" Type="http://schemas.openxmlformats.org/officeDocument/2006/relationships/hyperlink" Target="mailto:mbryant@mid-del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-101591" y="649798"/>
            <a:ext cx="5985159" cy="2358240"/>
          </a:xfrm>
        </p:spPr>
        <p:txBody>
          <a:bodyPr>
            <a:noAutofit/>
          </a:bodyPr>
          <a:lstStyle/>
          <a:p>
            <a:pPr algn="ctr"/>
            <a:r>
              <a:rPr lang="en-US" sz="6400" dirty="0">
                <a:solidFill>
                  <a:srgbClr val="FF0000"/>
                </a:solidFill>
                <a:latin typeface="Chalkduster" panose="03050602040202020205" pitchFamily="66" charset="77"/>
                <a:ea typeface="goingtodogreatthings" panose="02000203000000000000" pitchFamily="2" charset="0"/>
              </a:rPr>
              <a:t>Hosting a Conference for Students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360063" y="3324326"/>
            <a:ext cx="6582421" cy="247128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Preparing them for the Next Step! </a:t>
            </a:r>
          </a:p>
          <a:p>
            <a:pPr algn="ctr"/>
            <a:endParaRPr lang="en-US" sz="2000" i="1" dirty="0"/>
          </a:p>
          <a:p>
            <a:pPr algn="ctr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4806">
            <a:off x="5802084" y="77462"/>
            <a:ext cx="3156857" cy="1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3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9" y="4785360"/>
            <a:ext cx="3200400" cy="192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" y="141514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goingtodogreatthings" panose="02000203000000000000" pitchFamily="2" charset="0"/>
                <a:ea typeface="goingtodogreatthings" panose="02000203000000000000" pitchFamily="2" charset="0"/>
              </a:rPr>
              <a:t>Step 3: Contact Presenters &amp; Community Partners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637570"/>
            <a:ext cx="8839200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Session Title &amp; Descriptions</a:t>
            </a:r>
            <a:endParaRPr lang="en-US" sz="2400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Presenter Bios</a:t>
            </a: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Technology Needed</a:t>
            </a: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Information for Arrival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6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300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9" y="4785360"/>
            <a:ext cx="3200400" cy="192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" y="141514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goingtodogreatthings" panose="02000203000000000000" pitchFamily="2" charset="0"/>
                <a:ea typeface="goingtodogreatthings" panose="02000203000000000000" pitchFamily="2" charset="0"/>
              </a:rPr>
              <a:t>Step 4: Contact &amp; Provide Explore Fair Opportunities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3996" y="1452904"/>
            <a:ext cx="8839200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3000" dirty="0">
                <a:latin typeface="Arial" charset="0"/>
              </a:rPr>
              <a:t>Colleges &amp; Universities</a:t>
            </a: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3000" dirty="0">
                <a:latin typeface="Arial" charset="0"/>
              </a:rPr>
              <a:t>Businesses for Job Opportunities</a:t>
            </a: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3000" dirty="0">
                <a:latin typeface="Arial" charset="0"/>
              </a:rPr>
              <a:t>Military Recruiters </a:t>
            </a: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3000" dirty="0">
                <a:latin typeface="Arial" charset="0"/>
              </a:rPr>
              <a:t>Voter Registration Table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9" y="4785360"/>
            <a:ext cx="3200400" cy="192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" y="141514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goingtodogreatthings" panose="02000203000000000000" pitchFamily="2" charset="0"/>
                <a:ea typeface="goingtodogreatthings" panose="02000203000000000000" pitchFamily="2" charset="0"/>
              </a:rPr>
              <a:t>Step 5: Session Scheduling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4047" y="972511"/>
            <a:ext cx="75438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3000" dirty="0">
                <a:latin typeface="Arial" charset="0"/>
              </a:rPr>
              <a:t>Max Number of Students Per Session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3000" dirty="0">
                <a:latin typeface="Arial" charset="0"/>
              </a:rPr>
              <a:t>Session Facilitators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3000" dirty="0">
                <a:latin typeface="Arial" charset="0"/>
              </a:rPr>
              <a:t>Technology Needs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7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9" y="4785360"/>
            <a:ext cx="3200400" cy="192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" y="141514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goingtodogreatthings" panose="02000203000000000000" pitchFamily="2" charset="0"/>
                <a:ea typeface="goingtodogreatthings" panose="02000203000000000000" pitchFamily="2" charset="0"/>
              </a:rPr>
              <a:t>Step 6: Information to Students &amp; Parents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506" y="1693340"/>
            <a:ext cx="8991600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3000" dirty="0">
                <a:latin typeface="Arial" charset="0"/>
              </a:rPr>
              <a:t>Eventbrite Registration</a:t>
            </a:r>
            <a:endParaRPr lang="en-US" sz="900" dirty="0">
              <a:latin typeface="Arial" charset="0"/>
            </a:endParaRPr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3000" dirty="0">
                <a:latin typeface="Arial" charset="0"/>
              </a:rPr>
              <a:t>Informational Newsletter and Flyers</a:t>
            </a:r>
            <a:endParaRPr lang="en-US" sz="700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3000" dirty="0">
                <a:latin typeface="Arial" charset="0"/>
              </a:rPr>
              <a:t>Promotional Videos on Social Media</a:t>
            </a:r>
          </a:p>
          <a:p>
            <a:pPr>
              <a:spcAft>
                <a:spcPts val="16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sz="1400" i="1" dirty="0">
                <a:solidFill>
                  <a:srgbClr val="ADADAD"/>
                </a:solidFill>
                <a:latin typeface="Arial" charset="0"/>
              </a:rPr>
              <a:t>                       </a:t>
            </a:r>
            <a:r>
              <a:rPr lang="en-US" sz="1400" i="1" u="sng" dirty="0">
                <a:solidFill>
                  <a:srgbClr val="4DD0E1"/>
                </a:solidFill>
                <a:latin typeface="Arial" charset="0"/>
                <a:hlinkClick r:id="rId3"/>
              </a:rPr>
              <a:t>Willard Group</a:t>
            </a:r>
            <a:r>
              <a:rPr lang="en-US" sz="1400" i="1" dirty="0">
                <a:solidFill>
                  <a:srgbClr val="ADADAD"/>
                </a:solidFill>
                <a:latin typeface="Arial" charset="0"/>
                <a:hlinkClick r:id="rId3"/>
              </a:rPr>
              <a:t>        </a:t>
            </a:r>
            <a:r>
              <a:rPr lang="en-US" sz="1400" i="1" u="sng" dirty="0">
                <a:solidFill>
                  <a:srgbClr val="4DD0E1"/>
                </a:solidFill>
                <a:latin typeface="Arial" charset="0"/>
                <a:hlinkClick r:id="rId4"/>
              </a:rPr>
              <a:t>FNB Community Bank</a:t>
            </a:r>
            <a:r>
              <a:rPr lang="en-US" sz="1400" i="1" dirty="0">
                <a:solidFill>
                  <a:srgbClr val="ADADAD"/>
                </a:solidFill>
                <a:latin typeface="Arial" charset="0"/>
              </a:rPr>
              <a:t>      </a:t>
            </a:r>
            <a:r>
              <a:rPr lang="en-US" sz="1400" i="1" u="sng" dirty="0">
                <a:solidFill>
                  <a:srgbClr val="4DD0E1"/>
                </a:solidFill>
                <a:latin typeface="Arial" charset="0"/>
                <a:hlinkClick r:id="rId5"/>
              </a:rPr>
              <a:t>Ben Sexton Insurance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6.googleusercontent.com/xR5S1ACUz-mMPX8OB3gaSDy4QTHB4uoh3Hl74PiekgP942J7owm6S9CQvT36_J0xWO_Z-REoXMN_QlgbBf09lJZmaPfYKRfWelPlbI0IbgSr7Ok0Ld4o9CHkGSm0bl1O3KTKL1luq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6485"/>
            <a:ext cx="5297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9" y="4785360"/>
            <a:ext cx="3200400" cy="192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" y="141514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goingtodogreatthings" panose="02000203000000000000" pitchFamily="2" charset="0"/>
                <a:ea typeface="goingtodogreatthings" panose="02000203000000000000" pitchFamily="2" charset="0"/>
              </a:rPr>
              <a:t>Step 6: Information to Students &amp; Parents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506" y="1693340"/>
            <a:ext cx="8991600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3000" dirty="0">
                <a:latin typeface="Arial" charset="0"/>
              </a:rPr>
              <a:t>Eventbrite Registration</a:t>
            </a:r>
            <a:endParaRPr lang="en-US" sz="900" dirty="0">
              <a:latin typeface="Arial" charset="0"/>
            </a:endParaRPr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3000" dirty="0">
                <a:latin typeface="Arial" charset="0"/>
              </a:rPr>
              <a:t>Informational Newsletter and Flyers</a:t>
            </a:r>
            <a:endParaRPr lang="en-US" sz="700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3000" dirty="0">
                <a:latin typeface="Arial" charset="0"/>
              </a:rPr>
              <a:t>Promotional Videos on Social Media</a:t>
            </a:r>
          </a:p>
          <a:p>
            <a:pPr>
              <a:spcAft>
                <a:spcPts val="16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sz="1400" i="1" dirty="0">
                <a:solidFill>
                  <a:srgbClr val="ADADAD"/>
                </a:solidFill>
                <a:latin typeface="Arial" charset="0"/>
              </a:rPr>
              <a:t>                       </a:t>
            </a:r>
            <a:r>
              <a:rPr lang="en-US" sz="1400" i="1" u="sng" dirty="0">
                <a:solidFill>
                  <a:srgbClr val="4DD0E1"/>
                </a:solidFill>
                <a:latin typeface="Arial" charset="0"/>
                <a:hlinkClick r:id="rId3"/>
              </a:rPr>
              <a:t>Willard Group</a:t>
            </a:r>
            <a:r>
              <a:rPr lang="en-US" sz="1400" i="1" dirty="0">
                <a:solidFill>
                  <a:srgbClr val="ADADAD"/>
                </a:solidFill>
                <a:latin typeface="Arial" charset="0"/>
                <a:hlinkClick r:id="rId3"/>
              </a:rPr>
              <a:t>        </a:t>
            </a:r>
            <a:r>
              <a:rPr lang="en-US" sz="1400" i="1" u="sng" dirty="0">
                <a:solidFill>
                  <a:srgbClr val="4DD0E1"/>
                </a:solidFill>
                <a:latin typeface="Arial" charset="0"/>
                <a:hlinkClick r:id="rId4"/>
              </a:rPr>
              <a:t>FNB Community Bank</a:t>
            </a:r>
            <a:r>
              <a:rPr lang="en-US" sz="1400" i="1" dirty="0">
                <a:solidFill>
                  <a:srgbClr val="ADADAD"/>
                </a:solidFill>
                <a:latin typeface="Arial" charset="0"/>
              </a:rPr>
              <a:t>      </a:t>
            </a:r>
            <a:r>
              <a:rPr lang="en-US" sz="1400" i="1" u="sng" dirty="0">
                <a:solidFill>
                  <a:srgbClr val="4DD0E1"/>
                </a:solidFill>
                <a:latin typeface="Arial" charset="0"/>
                <a:hlinkClick r:id="rId5"/>
              </a:rPr>
              <a:t>Ben Sexton Insurance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9" y="4785360"/>
            <a:ext cx="3200400" cy="192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" y="141514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goingtodogreatthings" panose="02000203000000000000" pitchFamily="2" charset="0"/>
                <a:ea typeface="goingtodogreatthings" panose="02000203000000000000" pitchFamily="2" charset="0"/>
              </a:rPr>
              <a:t>Step 7: Day of Event Materials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72511"/>
            <a:ext cx="9144000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Program &amp; Swag Bag for Students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Name Badges for Students, Presenters, Volunteers, etc.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Maps for Presenters and Media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Signage for Session Locations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Folders of Info for Session Facilitators </a:t>
            </a:r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“Thank You” Treat for Presenters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8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KaSui9f7bW47m-dQFY6wNgK-kRUHizLYDwXy0LWo7Mxn01-EfFtq3UnjJfk3BPqXD6R3V87fcRroP1VL4JN3_7LjCPrZPVNiv1eDQscQnxjtLtBwNNlj3R7_6tnocuoiOu6Z4_q1m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385475" cy="697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9" y="4785360"/>
            <a:ext cx="3200400" cy="192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914400"/>
            <a:ext cx="73265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latin typeface="goingtodogreatthings" panose="02000203000000000000" pitchFamily="2" charset="0"/>
                <a:ea typeface="goingtodogreatthings" panose="02000203000000000000" pitchFamily="2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0636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9" y="4785360"/>
            <a:ext cx="3200400" cy="192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" y="141514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oingtodogreatthings" panose="02000203000000000000" pitchFamily="2" charset="0"/>
                <a:ea typeface="goingtodogreatthings" panose="02000203000000000000" pitchFamily="2" charset="0"/>
              </a:rPr>
              <a:t>Step 8: Follow-Up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900" y="905232"/>
            <a:ext cx="65151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3000" dirty="0">
                <a:latin typeface="Arial" charset="0"/>
              </a:rPr>
              <a:t>Student Survey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3000" dirty="0">
                <a:latin typeface="Arial" charset="0"/>
              </a:rPr>
              <a:t>Presenters Survey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3000" dirty="0">
                <a:latin typeface="Arial" charset="0"/>
              </a:rPr>
              <a:t>Lead Team Debriefing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6.googleusercontent.com/hopDKzPwpd0EHt6xl5x-C65RO7-yj3yqEA_-R4CZHdP6X6pxEbwBENvx6VJ5trFyFFerf3vSoZNpWmkmiQ90CEaWbbyXOuTRX6UZ3FvHJhdeIGvaDlq8O6umJ7QQhHTPuYHfS3nI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0" y="533400"/>
            <a:ext cx="8927669" cy="59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oogleusercontent.com/1zN3wstUhcUHTIZUbskfuQ6Bf8M9FzHsLcFyuvt6fA9SAGbjZPVKCfWEktVCqgjMhmkqARrATMHMBaYeqv_qHDc5wIyxi_Xans3nFn6Wdc9fUDbzpmc9DhU1POkG4xMYmB2e-F6qK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"/>
            <a:ext cx="9144000" cy="61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20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6.googleusercontent.com/zTAB8WMgCAy10zIc5fRacRMMjJtFhagVj2UQ6jTa-TgjQoX2Txb7GskF8w5IzsLDPO3Ye0p_miGkZJ2D8h5OAUBOujkDOcxzWTMl4W7WmhAs4WsL3jtZAU2kYrs--JcAAa8s6Ybx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10600" cy="574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6.googleusercontent.com/Hid-ajxNjauYpRAcu3asyxUYDSfM4F1V_4MhbYifAuSLk-Go0T2ZSQrvIycuQYr5p1uTEnrbN5j3bCGVP8w9TbNDvhQBNncS8zf_C1aAKP3YKeS_sof4AruH-vVY5erEoPxtAONs2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4" y="519874"/>
            <a:ext cx="8353746" cy="557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5.googleusercontent.com/K1pSkeRV2hUB3JQquOhD_eZUxZ5VfD2f9WMUAzwzijuLV7Y2V3POG7dD2BV8lpFxuTTr6ihNZBt4Hpm9Xu8KvEI63921zuPSeoY-0BEypeCz6uOYfhr6qKBOA23UWEq2XTCwujGur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57738" cy="57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6.googleusercontent.com/VW066kVlKB3gFT2fwZiY-JK1Fvh6rC-rw38IeF-CgNcxKI65gMgQJrKUMQ8XAYT2lgvUdJmNz476FHUpmEUX5Gvy4eMV1MTU_6kxlJmUpz0r4k9gh_vDzdDB3iuDS4R0ndQ3KF6h8q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4" y="457200"/>
            <a:ext cx="8733033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6.googleusercontent.com/e6cvNqVUVVYlWyjEMtm-qvdtNAJYGcg5m6BJuszADWUQEla75losjO0IZgOLl4vzyFLXpLfuF6fFXv4qg4CALPFs_MZTuVBXv90mkNRe6IjutUiu2RarosCySMnGFmNP3g4B5THaL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33034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4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3.googleusercontent.com/Npv4duqefzroef8UKTMQogois6jH5Qu7MKSdJ_hHh6TljZQdTdpzDe6V0HtdNWBWX2BL_LliC7CT35JAVu_oacCNePiKa37Pjo6glQq7XcA5ZHXrkUyIKHMndiRMn_TIY_wJsiJWR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" y="609600"/>
            <a:ext cx="9075505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h4.googleusercontent.com/in_9tbuxOuzbQiVbzmzJBG4KY-ETVTbtz05GpYl5lwV-jle3BmFmJoAGL9ignSUF25Rg6lTG0XFKhxi8Cx_CeWTWBrTUVLZ9pwhT9VgvbIf-kD_AyNMKFb6ZmYMFDWM5swXApHAQ1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5" y="533400"/>
            <a:ext cx="901842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6.googleusercontent.com/hopDKzPwpd0EHt6xl5x-C65RO7-yj3yqEA_-R4CZHdP6X6pxEbwBENvx6VJ5trFyFFerf3vSoZNpWmkmiQ90CEaWbbyXOuTRX6UZ3FvHJhdeIGvaDlq8O6umJ7QQhHTPuYHfS3nI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0" y="533400"/>
            <a:ext cx="8927669" cy="59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19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h5.googleusercontent.com/vRR37SurrUX7ua-05u80yGYvZT1PyocGU5mM33vxcAkV5VbKceG1DL0HqScUBJpLR3-xrGNcOw_yN37hRfpyFyql7oy_zdYytDMtKGb7H70u-1vXTlcnGfcprUERyCSGqWSiBFKAr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5393"/>
            <a:ext cx="8153400" cy="612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lh5.googleusercontent.com/pBC2E8gazJ1Z2j6P0PTZIVAL8ypv-EdRquG1hsrJtqmYvcyg5AeBdwvB-Rn1o33EUUlnt38bN8i5DQ-vbqmfsor6iHx_TY--tl_TEwMfmZqlpgRu6hxKlT3yE4Qp2NZIbFcLpHKT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285672"/>
            <a:ext cx="6115050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4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lh4.googleusercontent.com/V0EteFteeUEWfSq8ohYvJTiYgMrQgHaP7Q-d_z6Ni8CQDjXK4RScH3YFRHXg4YksMsLb05j1t-QqH5BObhJdKl9xO29sJfTMr4JVUxrtlgQsVK6skahSMtQTMC3ZM2u0nUcWTpwiN2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6179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lh3.googleusercontent.com/PB1BZzETf7LhrMmAYX5VE8ETLDKYYy2xLWAGHwNSdrNHSUsEG85sTgdMPhaVsfP5jgd6MslCPda5uWq3bsOOtNdMNSKfjPxZ890tFDuiA6CX_HAePWqwA83mjN_vtZmT7SaPKdSBa7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7" y="533400"/>
            <a:ext cx="8733034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lh6.googleusercontent.com/5nfyahXVzyuzx6I_hDN0NUtO13j4SgKNCvwOKqasKbsYRWsBocpmYn5Hz6_-WWFufANwoqS7JqM6PnO_RlnK-Q7tVOukP4Rbte8vXh79BPgJKR9KMsFzq4bNiWaAbqRlbd56ZvjTk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10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4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C1259D-4B31-B240-98F6-6FAAAF123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744"/>
            <a:ext cx="9144000" cy="60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3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6E316D-D187-F143-9A2B-07A59D3C4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279"/>
            <a:ext cx="9144000" cy="61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6BBA78-DA35-3745-B645-4880F7F1D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279"/>
            <a:ext cx="9144000" cy="61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387DEC-FA3A-F446-BF6D-36844A2E9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lh3.googleusercontent.com/qg4_E_hK1UnggIjvA4DBbff4EfxaodUYsMmOW2Su1xDjTfG22VUgk1CnzefAltbolhOMtDiJSA5pA-8sPT1N5flHupAQZDl72l5zrXS5eG_lOdjRRX78XQQ2WDzcm0K0Zr35Ef-WD4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7" y="304800"/>
            <a:ext cx="890427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0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9" y="4785360"/>
            <a:ext cx="3200400" cy="192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" y="141514"/>
            <a:ext cx="7326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latin typeface="goingtodogreatthings" panose="02000203000000000000" pitchFamily="2" charset="0"/>
                <a:ea typeface="goingtodogreatthings" panose="02000203000000000000" pitchFamily="2" charset="0"/>
              </a:rPr>
              <a:t>Things to Keep in Mind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44166"/>
            <a:ext cx="8610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742950" lvl="1" indent="-285750" fontAlgn="base">
              <a:buFont typeface="Arial" charset="0"/>
              <a:buChar char="•"/>
            </a:pPr>
            <a:r>
              <a:rPr lang="en-US" sz="3600" dirty="0">
                <a:latin typeface="Arial" charset="0"/>
              </a:rPr>
              <a:t>NO Budget</a:t>
            </a:r>
          </a:p>
          <a:p>
            <a:pPr lvl="1" fontAlgn="base"/>
            <a:endParaRPr lang="en-US" sz="2800" dirty="0">
              <a:latin typeface="Arial" charset="0"/>
            </a:endParaRP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3600" b="0" i="0" u="none" strike="noStrike" dirty="0">
                <a:effectLst/>
                <a:latin typeface="Arial" charset="0"/>
              </a:rPr>
              <a:t>Size of District/School</a:t>
            </a:r>
          </a:p>
          <a:p>
            <a:pPr marL="1200150" lvl="2" indent="-285750" fontAlgn="base">
              <a:buFont typeface="Arial" charset="0"/>
              <a:buChar char="•"/>
            </a:pPr>
            <a:r>
              <a:rPr lang="en-US" sz="2800" i="1" dirty="0">
                <a:latin typeface="Arial" charset="0"/>
              </a:rPr>
              <a:t>3 High Schools with 850 – 900 each class </a:t>
            </a:r>
          </a:p>
          <a:p>
            <a:pPr marL="1200150" lvl="2" indent="-285750" fontAlgn="base">
              <a:buFont typeface="Arial" charset="0"/>
              <a:buChar char="•"/>
            </a:pPr>
            <a:endParaRPr lang="en-US" sz="2800" b="0" i="0" u="none" strike="noStrike" dirty="0">
              <a:effectLst/>
              <a:latin typeface="Arial" charset="0"/>
            </a:endParaRP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3600" dirty="0">
                <a:latin typeface="Arial" charset="0"/>
              </a:rPr>
              <a:t>Team Effort</a:t>
            </a:r>
            <a:endParaRPr lang="en-US" sz="3600" b="0" i="0" u="none" strike="noStrike" dirty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2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D3EED7-6517-B04F-8F2B-33FB185A5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3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-101591" y="886758"/>
            <a:ext cx="5985159" cy="235824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Chalkduster" panose="03050602040202020205" pitchFamily="66" charset="77"/>
                <a:ea typeface="goingtodogreatthings" panose="02000203000000000000" pitchFamily="2" charset="0"/>
              </a:rPr>
              <a:t>Thank You!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417213" y="3316802"/>
            <a:ext cx="6582421" cy="291290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800" dirty="0"/>
              <a:t>Meagan Bryant</a:t>
            </a:r>
          </a:p>
          <a:p>
            <a:pPr algn="ctr"/>
            <a:r>
              <a:rPr lang="en-US" sz="3800" dirty="0">
                <a:hlinkClick r:id="rId2"/>
              </a:rPr>
              <a:t>mbryant@mid-del.net</a:t>
            </a:r>
            <a:r>
              <a:rPr lang="en-US" sz="3800" dirty="0"/>
              <a:t> </a:t>
            </a:r>
          </a:p>
          <a:p>
            <a:pPr algn="ctr"/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r>
              <a:rPr lang="en-US" sz="4100" i="1" dirty="0" err="1">
                <a:hlinkClick r:id="rId3"/>
              </a:rPr>
              <a:t>Mdpdonyourplan.com</a:t>
            </a:r>
            <a:endParaRPr lang="en-US" sz="2600" i="1" dirty="0"/>
          </a:p>
          <a:p>
            <a:pPr algn="ctr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4806">
            <a:off x="5802084" y="77462"/>
            <a:ext cx="3156857" cy="1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95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4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9" y="4785360"/>
            <a:ext cx="3200400" cy="192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" y="141514"/>
            <a:ext cx="7326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latin typeface="goingtodogreatthings" panose="02000203000000000000" pitchFamily="2" charset="0"/>
                <a:ea typeface="goingtodogreatthings" panose="02000203000000000000" pitchFamily="2" charset="0"/>
              </a:rPr>
              <a:t>Step 1: TEAM Effort!</a:t>
            </a:r>
          </a:p>
        </p:txBody>
      </p:sp>
      <p:sp>
        <p:nvSpPr>
          <p:cNvPr id="3" name="Rectangle 2"/>
          <p:cNvSpPr/>
          <p:nvPr/>
        </p:nvSpPr>
        <p:spPr>
          <a:xfrm>
            <a:off x="35668" y="762000"/>
            <a:ext cx="86106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000" dirty="0">
                <a:latin typeface="Arial" charset="0"/>
              </a:rPr>
              <a:t>Location &amp; Security / Transportation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000" dirty="0">
                <a:latin typeface="Arial" charset="0"/>
              </a:rPr>
              <a:t>Event Schedule </a:t>
            </a:r>
            <a:r>
              <a:rPr lang="en-US" dirty="0">
                <a:latin typeface="Arial" charset="0"/>
              </a:rPr>
              <a:t>(Start &amp; End Times, Number of sessions, Lunch, etc.)</a:t>
            </a:r>
            <a:endParaRPr lang="en-US" sz="2000" dirty="0">
              <a:latin typeface="Arial" charset="0"/>
            </a:endParaRP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000" dirty="0">
                <a:latin typeface="Arial" charset="0"/>
              </a:rPr>
              <a:t>Topics for each session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000" dirty="0">
                <a:latin typeface="Arial" charset="0"/>
              </a:rPr>
              <a:t>Keynote Speaker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000" dirty="0">
                <a:latin typeface="Arial" charset="0"/>
              </a:rPr>
              <a:t>Lunch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000" dirty="0">
                <a:latin typeface="Arial" charset="0"/>
              </a:rPr>
              <a:t>Set-up, Signs, Clean-Up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000" dirty="0">
                <a:latin typeface="Arial" charset="0"/>
              </a:rPr>
              <a:t>Identify people to help with registration, runners, etc.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000" dirty="0">
                <a:latin typeface="Arial" charset="0"/>
              </a:rPr>
              <a:t>Hospitality room for presenters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000" dirty="0">
                <a:latin typeface="Arial" charset="0"/>
              </a:rPr>
              <a:t>Lanyards &amp; Swag Bags</a:t>
            </a:r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2000" dirty="0">
                <a:latin typeface="Arial" charset="0"/>
              </a:rPr>
              <a:t>Strategic Help Desks</a:t>
            </a:r>
            <a:endParaRPr lang="en-US" sz="2000" b="0" i="0" u="none" strike="noStrike" dirty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9" y="4785360"/>
            <a:ext cx="3200400" cy="192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" y="141514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latin typeface="goingtodogreatthings" panose="02000203000000000000" pitchFamily="2" charset="0"/>
                <a:ea typeface="goingtodogreatthings" panose="02000203000000000000" pitchFamily="2" charset="0"/>
              </a:rPr>
              <a:t>Step 2: Finalize Schedule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102133"/>
            <a:ext cx="93726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Arrival Time for Lead Team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Volunteers &amp; Session Facilitators Meeting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Arrival Time for Presenters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Arrival Time for Students (Bus Transportation, if applicable)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Keynote Speakers &amp; Sessions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Lunch</a:t>
            </a:r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Closing &amp; Dismissal</a:t>
            </a:r>
            <a:endParaRPr lang="en-US" sz="2400" b="0" i="0" u="none" strike="noStrike" dirty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300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8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9" y="4785360"/>
            <a:ext cx="3200400" cy="192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" y="141514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goingtodogreatthings" panose="02000203000000000000" pitchFamily="2" charset="0"/>
                <a:ea typeface="goingtodogreatthings" panose="02000203000000000000" pitchFamily="2" charset="0"/>
              </a:rPr>
              <a:t>Step 3: Contact Presenters &amp; Community Partners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637570"/>
            <a:ext cx="8839200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Session Title &amp; Descriptions</a:t>
            </a:r>
            <a:endParaRPr lang="en-US" sz="2400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Presenter Bios</a:t>
            </a: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Technology Needed</a:t>
            </a:r>
            <a:endParaRPr lang="en-US" dirty="0"/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Map &amp; Information for Arrival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vgaRZx9Yf5PEOLLUoliq_2Mw-QOvc_Z1VLiEDpjnEq6sjfTTsuJhWid99tUlII_EPUFtyn9F994oKFZ4oMJdeKc6XdhP6w-ykvFEd4A6PpXKRh6JBQMwqVIunbGckyEd6goLbXhkLH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1349"/>
            <a:ext cx="5457063" cy="70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3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14957</TotalTime>
  <Words>303</Words>
  <Application>Microsoft Office PowerPoint</Application>
  <PresentationFormat>On-screen Show (4:3)</PresentationFormat>
  <Paragraphs>98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Chalkduster</vt:lpstr>
      <vt:lpstr>goingtodogreatthings</vt:lpstr>
      <vt:lpstr>Rockwell</vt:lpstr>
      <vt:lpstr>Wingdings</vt:lpstr>
      <vt:lpstr>Kilter</vt:lpstr>
      <vt:lpstr>Hosting a Conference for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&amp; Graduation Updates</dc:title>
  <dc:creator>Meagan Bryant</dc:creator>
  <cp:lastModifiedBy>Kerr, Tara</cp:lastModifiedBy>
  <cp:revision>38</cp:revision>
  <cp:lastPrinted>2016-07-25T21:08:34Z</cp:lastPrinted>
  <dcterms:created xsi:type="dcterms:W3CDTF">2016-07-25T02:48:58Z</dcterms:created>
  <dcterms:modified xsi:type="dcterms:W3CDTF">2018-11-13T22:44:20Z</dcterms:modified>
</cp:coreProperties>
</file>